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7"/>
  </p:notesMasterIdLst>
  <p:handoutMasterIdLst>
    <p:handoutMasterId r:id="rId48"/>
  </p:handoutMasterIdLst>
  <p:sldIdLst>
    <p:sldId id="2596" r:id="rId5"/>
    <p:sldId id="2540" r:id="rId6"/>
    <p:sldId id="2597" r:id="rId7"/>
    <p:sldId id="2598" r:id="rId8"/>
    <p:sldId id="2640" r:id="rId9"/>
    <p:sldId id="273" r:id="rId10"/>
    <p:sldId id="261" r:id="rId11"/>
    <p:sldId id="2641" r:id="rId12"/>
    <p:sldId id="2622" r:id="rId13"/>
    <p:sldId id="262" r:id="rId14"/>
    <p:sldId id="2602" r:id="rId15"/>
    <p:sldId id="263" r:id="rId16"/>
    <p:sldId id="264" r:id="rId17"/>
    <p:sldId id="272" r:id="rId18"/>
    <p:sldId id="2642" r:id="rId19"/>
    <p:sldId id="2623" r:id="rId20"/>
    <p:sldId id="277" r:id="rId21"/>
    <p:sldId id="2643" r:id="rId22"/>
    <p:sldId id="2604" r:id="rId23"/>
    <p:sldId id="265" r:id="rId24"/>
    <p:sldId id="266" r:id="rId25"/>
    <p:sldId id="267" r:id="rId26"/>
    <p:sldId id="268" r:id="rId27"/>
    <p:sldId id="2644" r:id="rId28"/>
    <p:sldId id="2606" r:id="rId29"/>
    <p:sldId id="2607" r:id="rId30"/>
    <p:sldId id="269" r:id="rId31"/>
    <p:sldId id="270" r:id="rId32"/>
    <p:sldId id="271" r:id="rId33"/>
    <p:sldId id="2627" r:id="rId34"/>
    <p:sldId id="2584" r:id="rId35"/>
    <p:sldId id="2633" r:id="rId36"/>
    <p:sldId id="2634" r:id="rId37"/>
    <p:sldId id="2635" r:id="rId38"/>
    <p:sldId id="2628" r:id="rId39"/>
    <p:sldId id="2629" r:id="rId40"/>
    <p:sldId id="2630" r:id="rId41"/>
    <p:sldId id="2631" r:id="rId42"/>
    <p:sldId id="2567" r:id="rId43"/>
    <p:sldId id="2632" r:id="rId44"/>
    <p:sldId id="2555" r:id="rId45"/>
    <p:sldId id="263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AB0"/>
    <a:srgbClr val="3B7579"/>
    <a:srgbClr val="AAD3D6"/>
    <a:srgbClr val="418287"/>
    <a:srgbClr val="DFE3E9"/>
    <a:srgbClr val="1F1F26"/>
    <a:srgbClr val="D6DBE2"/>
    <a:srgbClr val="CCD2DA"/>
    <a:srgbClr val="BBC3CD"/>
    <a:srgbClr val="D3D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3CD10E-B174-4894-AA20-56B4916BEF6E}" v="16" dt="2025-04-22T21:25:25.315"/>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7" autoAdjust="0"/>
    <p:restoredTop sz="95280" autoAdjust="0"/>
  </p:normalViewPr>
  <p:slideViewPr>
    <p:cSldViewPr snapToGrid="0" snapToObjects="1" showGuides="1">
      <p:cViewPr varScale="1">
        <p:scale>
          <a:sx n="79" d="100"/>
          <a:sy n="79" d="100"/>
        </p:scale>
        <p:origin x="68" y="1860"/>
      </p:cViewPr>
      <p:guideLst>
        <p:guide pos="3840"/>
        <p:guide orient="horz" pos="2160"/>
      </p:guideLst>
    </p:cSldViewPr>
  </p:slideViewPr>
  <p:outlineViewPr>
    <p:cViewPr>
      <p:scale>
        <a:sx n="33" d="100"/>
        <a:sy n="33" d="100"/>
      </p:scale>
      <p:origin x="0" y="-44142"/>
    </p:cViewPr>
  </p:outlineViewPr>
  <p:notesTextViewPr>
    <p:cViewPr>
      <p:scale>
        <a:sx n="1" d="1"/>
        <a:sy n="1" d="1"/>
      </p:scale>
      <p:origin x="0" y="0"/>
    </p:cViewPr>
  </p:notesTextViewPr>
  <p:sorterViewPr>
    <p:cViewPr>
      <p:scale>
        <a:sx n="66" d="100"/>
        <a:sy n="66" d="100"/>
      </p:scale>
      <p:origin x="0" y="-5136"/>
    </p:cViewPr>
  </p:sorterViewPr>
  <p:notesViewPr>
    <p:cSldViewPr snapToGrid="0" snapToObjects="1">
      <p:cViewPr varScale="1">
        <p:scale>
          <a:sx n="110" d="100"/>
          <a:sy n="110" d="100"/>
        </p:scale>
        <p:origin x="31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Ewart" userId="8e1d8515-f0a4-4a65-b92c-8b222d835916" providerId="ADAL" clId="{983CD10E-B174-4894-AA20-56B4916BEF6E}"/>
    <pc:docChg chg="undo redo custSel addSld delSld modSld sldOrd">
      <pc:chgData name="Mary Ewart" userId="8e1d8515-f0a4-4a65-b92c-8b222d835916" providerId="ADAL" clId="{983CD10E-B174-4894-AA20-56B4916BEF6E}" dt="2025-04-22T21:26:24.909" v="728" actId="14826"/>
      <pc:docMkLst>
        <pc:docMk/>
      </pc:docMkLst>
      <pc:sldChg chg="del">
        <pc:chgData name="Mary Ewart" userId="8e1d8515-f0a4-4a65-b92c-8b222d835916" providerId="ADAL" clId="{983CD10E-B174-4894-AA20-56B4916BEF6E}" dt="2025-04-22T21:03:51.772" v="338" actId="47"/>
        <pc:sldMkLst>
          <pc:docMk/>
          <pc:sldMk cId="3734603032" sldId="260"/>
        </pc:sldMkLst>
      </pc:sldChg>
      <pc:sldChg chg="modSp add mod">
        <pc:chgData name="Mary Ewart" userId="8e1d8515-f0a4-4a65-b92c-8b222d835916" providerId="ADAL" clId="{983CD10E-B174-4894-AA20-56B4916BEF6E}" dt="2025-04-22T21:04:48.281" v="419" actId="20577"/>
        <pc:sldMkLst>
          <pc:docMk/>
          <pc:sldMk cId="70097351" sldId="261"/>
        </pc:sldMkLst>
        <pc:spChg chg="mod">
          <ac:chgData name="Mary Ewart" userId="8e1d8515-f0a4-4a65-b92c-8b222d835916" providerId="ADAL" clId="{983CD10E-B174-4894-AA20-56B4916BEF6E}" dt="2025-04-22T21:04:46.281" v="418" actId="20577"/>
          <ac:spMkLst>
            <pc:docMk/>
            <pc:sldMk cId="70097351" sldId="261"/>
            <ac:spMk id="4" creationId="{3FCDA0C0-E356-97A8-B1BC-C9D131B627F8}"/>
          </ac:spMkLst>
        </pc:spChg>
        <pc:spChg chg="mod">
          <ac:chgData name="Mary Ewart" userId="8e1d8515-f0a4-4a65-b92c-8b222d835916" providerId="ADAL" clId="{983CD10E-B174-4894-AA20-56B4916BEF6E}" dt="2025-04-22T21:04:48.281" v="419" actId="20577"/>
          <ac:spMkLst>
            <pc:docMk/>
            <pc:sldMk cId="70097351" sldId="261"/>
            <ac:spMk id="6" creationId="{184F7FEB-1BEF-0FEB-74AA-5B1E56209C6E}"/>
          </ac:spMkLst>
        </pc:spChg>
      </pc:sldChg>
      <pc:sldChg chg="add">
        <pc:chgData name="Mary Ewart" userId="8e1d8515-f0a4-4a65-b92c-8b222d835916" providerId="ADAL" clId="{983CD10E-B174-4894-AA20-56B4916BEF6E}" dt="2025-04-22T21:05:04.201" v="420"/>
        <pc:sldMkLst>
          <pc:docMk/>
          <pc:sldMk cId="640565764" sldId="262"/>
        </pc:sldMkLst>
      </pc:sldChg>
      <pc:sldChg chg="modSp add mod">
        <pc:chgData name="Mary Ewart" userId="8e1d8515-f0a4-4a65-b92c-8b222d835916" providerId="ADAL" clId="{983CD10E-B174-4894-AA20-56B4916BEF6E}" dt="2025-04-22T21:18:00.340" v="540" actId="27636"/>
        <pc:sldMkLst>
          <pc:docMk/>
          <pc:sldMk cId="243652962" sldId="263"/>
        </pc:sldMkLst>
        <pc:spChg chg="mod">
          <ac:chgData name="Mary Ewart" userId="8e1d8515-f0a4-4a65-b92c-8b222d835916" providerId="ADAL" clId="{983CD10E-B174-4894-AA20-56B4916BEF6E}" dt="2025-04-22T21:18:00.340" v="540" actId="27636"/>
          <ac:spMkLst>
            <pc:docMk/>
            <pc:sldMk cId="243652962" sldId="263"/>
            <ac:spMk id="3" creationId="{D2CCF850-2E6D-61CE-F1C6-8B43B5566239}"/>
          </ac:spMkLst>
        </pc:spChg>
      </pc:sldChg>
      <pc:sldChg chg="modSp add mod">
        <pc:chgData name="Mary Ewart" userId="8e1d8515-f0a4-4a65-b92c-8b222d835916" providerId="ADAL" clId="{983CD10E-B174-4894-AA20-56B4916BEF6E}" dt="2025-04-22T21:17:46.967" v="535" actId="114"/>
        <pc:sldMkLst>
          <pc:docMk/>
          <pc:sldMk cId="594024685" sldId="264"/>
        </pc:sldMkLst>
        <pc:spChg chg="mod">
          <ac:chgData name="Mary Ewart" userId="8e1d8515-f0a4-4a65-b92c-8b222d835916" providerId="ADAL" clId="{983CD10E-B174-4894-AA20-56B4916BEF6E}" dt="2025-04-22T21:17:46.967" v="535" actId="114"/>
          <ac:spMkLst>
            <pc:docMk/>
            <pc:sldMk cId="594024685" sldId="264"/>
            <ac:spMk id="3" creationId="{D2CCF850-2E6D-61CE-F1C6-8B43B5566239}"/>
          </ac:spMkLst>
        </pc:spChg>
      </pc:sldChg>
      <pc:sldChg chg="modSp add mod">
        <pc:chgData name="Mary Ewart" userId="8e1d8515-f0a4-4a65-b92c-8b222d835916" providerId="ADAL" clId="{983CD10E-B174-4894-AA20-56B4916BEF6E}" dt="2025-04-22T21:19:58.755" v="557" actId="113"/>
        <pc:sldMkLst>
          <pc:docMk/>
          <pc:sldMk cId="2175145920" sldId="265"/>
        </pc:sldMkLst>
        <pc:spChg chg="mod">
          <ac:chgData name="Mary Ewart" userId="8e1d8515-f0a4-4a65-b92c-8b222d835916" providerId="ADAL" clId="{983CD10E-B174-4894-AA20-56B4916BEF6E}" dt="2025-04-22T21:19:58.755" v="557" actId="113"/>
          <ac:spMkLst>
            <pc:docMk/>
            <pc:sldMk cId="2175145920" sldId="265"/>
            <ac:spMk id="3" creationId="{22E48698-4220-236E-4444-324C691F40AE}"/>
          </ac:spMkLst>
        </pc:spChg>
      </pc:sldChg>
      <pc:sldChg chg="modSp add mod">
        <pc:chgData name="Mary Ewart" userId="8e1d8515-f0a4-4a65-b92c-8b222d835916" providerId="ADAL" clId="{983CD10E-B174-4894-AA20-56B4916BEF6E}" dt="2025-04-22T21:20:29.757" v="568" actId="1076"/>
        <pc:sldMkLst>
          <pc:docMk/>
          <pc:sldMk cId="1331279738" sldId="266"/>
        </pc:sldMkLst>
        <pc:spChg chg="mod">
          <ac:chgData name="Mary Ewart" userId="8e1d8515-f0a4-4a65-b92c-8b222d835916" providerId="ADAL" clId="{983CD10E-B174-4894-AA20-56B4916BEF6E}" dt="2025-04-22T21:20:29.757" v="568" actId="1076"/>
          <ac:spMkLst>
            <pc:docMk/>
            <pc:sldMk cId="1331279738" sldId="266"/>
            <ac:spMk id="3" creationId="{22E48698-4220-236E-4444-324C691F40AE}"/>
          </ac:spMkLst>
        </pc:spChg>
      </pc:sldChg>
      <pc:sldChg chg="modSp add mod">
        <pc:chgData name="Mary Ewart" userId="8e1d8515-f0a4-4a65-b92c-8b222d835916" providerId="ADAL" clId="{983CD10E-B174-4894-AA20-56B4916BEF6E}" dt="2025-04-22T21:20:55.946" v="585" actId="120"/>
        <pc:sldMkLst>
          <pc:docMk/>
          <pc:sldMk cId="402789843" sldId="267"/>
        </pc:sldMkLst>
        <pc:spChg chg="mod">
          <ac:chgData name="Mary Ewart" userId="8e1d8515-f0a4-4a65-b92c-8b222d835916" providerId="ADAL" clId="{983CD10E-B174-4894-AA20-56B4916BEF6E}" dt="2025-04-22T21:20:55.946" v="585" actId="120"/>
          <ac:spMkLst>
            <pc:docMk/>
            <pc:sldMk cId="402789843" sldId="267"/>
            <ac:spMk id="3" creationId="{22E48698-4220-236E-4444-324C691F40AE}"/>
          </ac:spMkLst>
        </pc:spChg>
      </pc:sldChg>
      <pc:sldChg chg="modSp add mod">
        <pc:chgData name="Mary Ewart" userId="8e1d8515-f0a4-4a65-b92c-8b222d835916" providerId="ADAL" clId="{983CD10E-B174-4894-AA20-56B4916BEF6E}" dt="2025-04-22T21:21:17.962" v="598" actId="120"/>
        <pc:sldMkLst>
          <pc:docMk/>
          <pc:sldMk cId="2485871255" sldId="268"/>
        </pc:sldMkLst>
        <pc:spChg chg="mod">
          <ac:chgData name="Mary Ewart" userId="8e1d8515-f0a4-4a65-b92c-8b222d835916" providerId="ADAL" clId="{983CD10E-B174-4894-AA20-56B4916BEF6E}" dt="2025-04-22T21:21:17.962" v="598" actId="120"/>
          <ac:spMkLst>
            <pc:docMk/>
            <pc:sldMk cId="2485871255" sldId="268"/>
            <ac:spMk id="3" creationId="{22E48698-4220-236E-4444-324C691F40AE}"/>
          </ac:spMkLst>
        </pc:spChg>
      </pc:sldChg>
      <pc:sldChg chg="modSp add mod">
        <pc:chgData name="Mary Ewart" userId="8e1d8515-f0a4-4a65-b92c-8b222d835916" providerId="ADAL" clId="{983CD10E-B174-4894-AA20-56B4916BEF6E}" dt="2025-04-22T21:23:44.490" v="687" actId="113"/>
        <pc:sldMkLst>
          <pc:docMk/>
          <pc:sldMk cId="115766099" sldId="269"/>
        </pc:sldMkLst>
        <pc:spChg chg="mod">
          <ac:chgData name="Mary Ewart" userId="8e1d8515-f0a4-4a65-b92c-8b222d835916" providerId="ADAL" clId="{983CD10E-B174-4894-AA20-56B4916BEF6E}" dt="2025-04-22T21:23:44.490" v="687" actId="113"/>
          <ac:spMkLst>
            <pc:docMk/>
            <pc:sldMk cId="115766099" sldId="269"/>
            <ac:spMk id="3" creationId="{22E48698-4220-236E-4444-324C691F40AE}"/>
          </ac:spMkLst>
        </pc:spChg>
      </pc:sldChg>
      <pc:sldChg chg="modSp add mod">
        <pc:chgData name="Mary Ewart" userId="8e1d8515-f0a4-4a65-b92c-8b222d835916" providerId="ADAL" clId="{983CD10E-B174-4894-AA20-56B4916BEF6E}" dt="2025-04-22T21:24:03.520" v="694" actId="120"/>
        <pc:sldMkLst>
          <pc:docMk/>
          <pc:sldMk cId="1388941382" sldId="270"/>
        </pc:sldMkLst>
        <pc:spChg chg="mod">
          <ac:chgData name="Mary Ewart" userId="8e1d8515-f0a4-4a65-b92c-8b222d835916" providerId="ADAL" clId="{983CD10E-B174-4894-AA20-56B4916BEF6E}" dt="2025-04-22T21:24:03.520" v="694" actId="120"/>
          <ac:spMkLst>
            <pc:docMk/>
            <pc:sldMk cId="1388941382" sldId="270"/>
            <ac:spMk id="3" creationId="{22E48698-4220-236E-4444-324C691F40AE}"/>
          </ac:spMkLst>
        </pc:spChg>
      </pc:sldChg>
      <pc:sldChg chg="add">
        <pc:chgData name="Mary Ewart" userId="8e1d8515-f0a4-4a65-b92c-8b222d835916" providerId="ADAL" clId="{983CD10E-B174-4894-AA20-56B4916BEF6E}" dt="2025-04-22T21:23:26.592" v="680"/>
        <pc:sldMkLst>
          <pc:docMk/>
          <pc:sldMk cId="710983030" sldId="271"/>
        </pc:sldMkLst>
      </pc:sldChg>
      <pc:sldChg chg="modSp add mod">
        <pc:chgData name="Mary Ewart" userId="8e1d8515-f0a4-4a65-b92c-8b222d835916" providerId="ADAL" clId="{983CD10E-B174-4894-AA20-56B4916BEF6E}" dt="2025-04-22T21:17:53.351" v="536" actId="14100"/>
        <pc:sldMkLst>
          <pc:docMk/>
          <pc:sldMk cId="2332341214" sldId="272"/>
        </pc:sldMkLst>
        <pc:spChg chg="mod">
          <ac:chgData name="Mary Ewart" userId="8e1d8515-f0a4-4a65-b92c-8b222d835916" providerId="ADAL" clId="{983CD10E-B174-4894-AA20-56B4916BEF6E}" dt="2025-04-22T21:17:53.351" v="536" actId="14100"/>
          <ac:spMkLst>
            <pc:docMk/>
            <pc:sldMk cId="2332341214" sldId="272"/>
            <ac:spMk id="3" creationId="{D2CCF850-2E6D-61CE-F1C6-8B43B5566239}"/>
          </ac:spMkLst>
        </pc:spChg>
      </pc:sldChg>
      <pc:sldChg chg="modSp add mod">
        <pc:chgData name="Mary Ewart" userId="8e1d8515-f0a4-4a65-b92c-8b222d835916" providerId="ADAL" clId="{983CD10E-B174-4894-AA20-56B4916BEF6E}" dt="2025-04-22T21:00:13.666" v="255" actId="20577"/>
        <pc:sldMkLst>
          <pc:docMk/>
          <pc:sldMk cId="4057952945" sldId="273"/>
        </pc:sldMkLst>
        <pc:spChg chg="mod">
          <ac:chgData name="Mary Ewart" userId="8e1d8515-f0a4-4a65-b92c-8b222d835916" providerId="ADAL" clId="{983CD10E-B174-4894-AA20-56B4916BEF6E}" dt="2025-04-22T21:00:13.666" v="255" actId="20577"/>
          <ac:spMkLst>
            <pc:docMk/>
            <pc:sldMk cId="4057952945" sldId="273"/>
            <ac:spMk id="22" creationId="{A75D201E-2D70-7D81-DE13-F18F5DC1BDBC}"/>
          </ac:spMkLst>
        </pc:spChg>
      </pc:sldChg>
      <pc:sldChg chg="modSp add del mod">
        <pc:chgData name="Mary Ewart" userId="8e1d8515-f0a4-4a65-b92c-8b222d835916" providerId="ADAL" clId="{983CD10E-B174-4894-AA20-56B4916BEF6E}" dt="2025-04-22T21:03:19.738" v="334" actId="47"/>
        <pc:sldMkLst>
          <pc:docMk/>
          <pc:sldMk cId="70097351" sldId="274"/>
        </pc:sldMkLst>
        <pc:spChg chg="mod">
          <ac:chgData name="Mary Ewart" userId="8e1d8515-f0a4-4a65-b92c-8b222d835916" providerId="ADAL" clId="{983CD10E-B174-4894-AA20-56B4916BEF6E}" dt="2025-04-22T21:00:23.140" v="256" actId="20577"/>
          <ac:spMkLst>
            <pc:docMk/>
            <pc:sldMk cId="70097351" sldId="274"/>
            <ac:spMk id="2" creationId="{8C77196A-D84C-A4B9-F676-05D79CF29752}"/>
          </ac:spMkLst>
        </pc:spChg>
        <pc:spChg chg="mod">
          <ac:chgData name="Mary Ewart" userId="8e1d8515-f0a4-4a65-b92c-8b222d835916" providerId="ADAL" clId="{983CD10E-B174-4894-AA20-56B4916BEF6E}" dt="2025-04-22T21:00:01.890" v="247" actId="27636"/>
          <ac:spMkLst>
            <pc:docMk/>
            <pc:sldMk cId="70097351" sldId="274"/>
            <ac:spMk id="5" creationId="{65E829F1-FC8A-6A44-5048-11D50763AD40}"/>
          </ac:spMkLst>
        </pc:spChg>
      </pc:sldChg>
      <pc:sldChg chg="modSp add mod">
        <pc:chgData name="Mary Ewart" userId="8e1d8515-f0a4-4a65-b92c-8b222d835916" providerId="ADAL" clId="{983CD10E-B174-4894-AA20-56B4916BEF6E}" dt="2025-04-22T21:18:06.788" v="541" actId="114"/>
        <pc:sldMkLst>
          <pc:docMk/>
          <pc:sldMk cId="2790041583" sldId="277"/>
        </pc:sldMkLst>
        <pc:spChg chg="mod">
          <ac:chgData name="Mary Ewart" userId="8e1d8515-f0a4-4a65-b92c-8b222d835916" providerId="ADAL" clId="{983CD10E-B174-4894-AA20-56B4916BEF6E}" dt="2025-04-22T21:18:06.788" v="541" actId="114"/>
          <ac:spMkLst>
            <pc:docMk/>
            <pc:sldMk cId="2790041583" sldId="277"/>
            <ac:spMk id="3" creationId="{22E48698-4220-236E-4444-324C691F40AE}"/>
          </ac:spMkLst>
        </pc:spChg>
      </pc:sldChg>
      <pc:sldChg chg="modSp mod">
        <pc:chgData name="Mary Ewart" userId="8e1d8515-f0a4-4a65-b92c-8b222d835916" providerId="ADAL" clId="{983CD10E-B174-4894-AA20-56B4916BEF6E}" dt="2025-04-22T20:59:36.807" v="196" actId="20577"/>
        <pc:sldMkLst>
          <pc:docMk/>
          <pc:sldMk cId="2130115587" sldId="2540"/>
        </pc:sldMkLst>
        <pc:spChg chg="mod">
          <ac:chgData name="Mary Ewart" userId="8e1d8515-f0a4-4a65-b92c-8b222d835916" providerId="ADAL" clId="{983CD10E-B174-4894-AA20-56B4916BEF6E}" dt="2025-04-22T20:59:36.807" v="196" actId="20577"/>
          <ac:spMkLst>
            <pc:docMk/>
            <pc:sldMk cId="2130115587" sldId="2540"/>
            <ac:spMk id="35" creationId="{ADE35233-6DEE-4B97-AFFB-06DE78443B4A}"/>
          </ac:spMkLst>
        </pc:spChg>
        <pc:spChg chg="mod">
          <ac:chgData name="Mary Ewart" userId="8e1d8515-f0a4-4a65-b92c-8b222d835916" providerId="ADAL" clId="{983CD10E-B174-4894-AA20-56B4916BEF6E}" dt="2025-04-22T20:59:11.685" v="154" actId="20577"/>
          <ac:spMkLst>
            <pc:docMk/>
            <pc:sldMk cId="2130115587" sldId="2540"/>
            <ac:spMk id="36" creationId="{0391FA66-BCDC-4C12-B812-A0DEE14539EE}"/>
          </ac:spMkLst>
        </pc:spChg>
      </pc:sldChg>
      <pc:sldChg chg="del">
        <pc:chgData name="Mary Ewart" userId="8e1d8515-f0a4-4a65-b92c-8b222d835916" providerId="ADAL" clId="{983CD10E-B174-4894-AA20-56B4916BEF6E}" dt="2025-04-22T21:05:06.203" v="421" actId="47"/>
        <pc:sldMkLst>
          <pc:docMk/>
          <pc:sldMk cId="2032607428" sldId="2571"/>
        </pc:sldMkLst>
      </pc:sldChg>
      <pc:sldChg chg="modSp mod">
        <pc:chgData name="Mary Ewart" userId="8e1d8515-f0a4-4a65-b92c-8b222d835916" providerId="ADAL" clId="{983CD10E-B174-4894-AA20-56B4916BEF6E}" dt="2025-04-22T20:55:47.798" v="10" actId="20577"/>
        <pc:sldMkLst>
          <pc:docMk/>
          <pc:sldMk cId="79592761" sldId="2596"/>
        </pc:sldMkLst>
        <pc:spChg chg="mod">
          <ac:chgData name="Mary Ewart" userId="8e1d8515-f0a4-4a65-b92c-8b222d835916" providerId="ADAL" clId="{983CD10E-B174-4894-AA20-56B4916BEF6E}" dt="2025-04-22T20:55:47.798" v="10" actId="20577"/>
          <ac:spMkLst>
            <pc:docMk/>
            <pc:sldMk cId="79592761" sldId="2596"/>
            <ac:spMk id="3" creationId="{7555E40E-3256-4272-A29D-F2438D5C136F}"/>
          </ac:spMkLst>
        </pc:spChg>
      </pc:sldChg>
      <pc:sldChg chg="modSp mod">
        <pc:chgData name="Mary Ewart" userId="8e1d8515-f0a4-4a65-b92c-8b222d835916" providerId="ADAL" clId="{983CD10E-B174-4894-AA20-56B4916BEF6E}" dt="2025-04-22T20:59:59.030" v="244" actId="20577"/>
        <pc:sldMkLst>
          <pc:docMk/>
          <pc:sldMk cId="1011445980" sldId="2597"/>
        </pc:sldMkLst>
        <pc:spChg chg="mod">
          <ac:chgData name="Mary Ewart" userId="8e1d8515-f0a4-4a65-b92c-8b222d835916" providerId="ADAL" clId="{983CD10E-B174-4894-AA20-56B4916BEF6E}" dt="2025-04-22T20:59:59.030" v="244" actId="20577"/>
          <ac:spMkLst>
            <pc:docMk/>
            <pc:sldMk cId="1011445980" sldId="2597"/>
            <ac:spMk id="2" creationId="{7522FADB-AFC6-1D2B-A500-76C33CDBE6A4}"/>
          </ac:spMkLst>
        </pc:spChg>
      </pc:sldChg>
      <pc:sldChg chg="ord">
        <pc:chgData name="Mary Ewart" userId="8e1d8515-f0a4-4a65-b92c-8b222d835916" providerId="ADAL" clId="{983CD10E-B174-4894-AA20-56B4916BEF6E}" dt="2025-04-22T21:03:47.563" v="337"/>
        <pc:sldMkLst>
          <pc:docMk/>
          <pc:sldMk cId="2357651155" sldId="2598"/>
        </pc:sldMkLst>
      </pc:sldChg>
      <pc:sldChg chg="del">
        <pc:chgData name="Mary Ewart" userId="8e1d8515-f0a4-4a65-b92c-8b222d835916" providerId="ADAL" clId="{983CD10E-B174-4894-AA20-56B4916BEF6E}" dt="2025-04-22T21:12:23.961" v="475" actId="47"/>
        <pc:sldMkLst>
          <pc:docMk/>
          <pc:sldMk cId="1571654850" sldId="2599"/>
        </pc:sldMkLst>
      </pc:sldChg>
      <pc:sldChg chg="del">
        <pc:chgData name="Mary Ewart" userId="8e1d8515-f0a4-4a65-b92c-8b222d835916" providerId="ADAL" clId="{983CD10E-B174-4894-AA20-56B4916BEF6E}" dt="2025-04-22T21:19:15.595" v="545" actId="47"/>
        <pc:sldMkLst>
          <pc:docMk/>
          <pc:sldMk cId="881358349" sldId="2600"/>
        </pc:sldMkLst>
      </pc:sldChg>
      <pc:sldChg chg="del">
        <pc:chgData name="Mary Ewart" userId="8e1d8515-f0a4-4a65-b92c-8b222d835916" providerId="ADAL" clId="{983CD10E-B174-4894-AA20-56B4916BEF6E}" dt="2025-04-22T21:13:12.755" v="477" actId="47"/>
        <pc:sldMkLst>
          <pc:docMk/>
          <pc:sldMk cId="2490018839" sldId="2601"/>
        </pc:sldMkLst>
      </pc:sldChg>
      <pc:sldChg chg="del">
        <pc:chgData name="Mary Ewart" userId="8e1d8515-f0a4-4a65-b92c-8b222d835916" providerId="ADAL" clId="{983CD10E-B174-4894-AA20-56B4916BEF6E}" dt="2025-04-22T21:19:36.814" v="547" actId="47"/>
        <pc:sldMkLst>
          <pc:docMk/>
          <pc:sldMk cId="3254246340" sldId="2603"/>
        </pc:sldMkLst>
      </pc:sldChg>
      <pc:sldChg chg="del">
        <pc:chgData name="Mary Ewart" userId="8e1d8515-f0a4-4a65-b92c-8b222d835916" providerId="ADAL" clId="{983CD10E-B174-4894-AA20-56B4916BEF6E}" dt="2025-04-22T21:23:12.471" v="679" actId="47"/>
        <pc:sldMkLst>
          <pc:docMk/>
          <pc:sldMk cId="1897798185" sldId="2605"/>
        </pc:sldMkLst>
      </pc:sldChg>
      <pc:sldChg chg="del">
        <pc:chgData name="Mary Ewart" userId="8e1d8515-f0a4-4a65-b92c-8b222d835916" providerId="ADAL" clId="{983CD10E-B174-4894-AA20-56B4916BEF6E}" dt="2025-04-22T21:24:26.862" v="696" actId="47"/>
        <pc:sldMkLst>
          <pc:docMk/>
          <pc:sldMk cId="1147305835" sldId="2608"/>
        </pc:sldMkLst>
      </pc:sldChg>
      <pc:sldChg chg="del">
        <pc:chgData name="Mary Ewart" userId="8e1d8515-f0a4-4a65-b92c-8b222d835916" providerId="ADAL" clId="{983CD10E-B174-4894-AA20-56B4916BEF6E}" dt="2025-04-22T21:24:19.858" v="695" actId="47"/>
        <pc:sldMkLst>
          <pc:docMk/>
          <pc:sldMk cId="1529368953" sldId="2609"/>
        </pc:sldMkLst>
      </pc:sldChg>
      <pc:sldChg chg="del">
        <pc:chgData name="Mary Ewart" userId="8e1d8515-f0a4-4a65-b92c-8b222d835916" providerId="ADAL" clId="{983CD10E-B174-4894-AA20-56B4916BEF6E}" dt="2025-04-22T21:24:19.858" v="695" actId="47"/>
        <pc:sldMkLst>
          <pc:docMk/>
          <pc:sldMk cId="3976716823" sldId="2610"/>
        </pc:sldMkLst>
      </pc:sldChg>
      <pc:sldChg chg="del">
        <pc:chgData name="Mary Ewart" userId="8e1d8515-f0a4-4a65-b92c-8b222d835916" providerId="ADAL" clId="{983CD10E-B174-4894-AA20-56B4916BEF6E}" dt="2025-04-22T21:24:19.858" v="695" actId="47"/>
        <pc:sldMkLst>
          <pc:docMk/>
          <pc:sldMk cId="2502376816" sldId="2611"/>
        </pc:sldMkLst>
      </pc:sldChg>
      <pc:sldChg chg="del">
        <pc:chgData name="Mary Ewart" userId="8e1d8515-f0a4-4a65-b92c-8b222d835916" providerId="ADAL" clId="{983CD10E-B174-4894-AA20-56B4916BEF6E}" dt="2025-04-22T21:24:19.858" v="695" actId="47"/>
        <pc:sldMkLst>
          <pc:docMk/>
          <pc:sldMk cId="3928190290" sldId="2612"/>
        </pc:sldMkLst>
      </pc:sldChg>
      <pc:sldChg chg="del">
        <pc:chgData name="Mary Ewart" userId="8e1d8515-f0a4-4a65-b92c-8b222d835916" providerId="ADAL" clId="{983CD10E-B174-4894-AA20-56B4916BEF6E}" dt="2025-04-22T21:24:19.858" v="695" actId="47"/>
        <pc:sldMkLst>
          <pc:docMk/>
          <pc:sldMk cId="4259015776" sldId="2613"/>
        </pc:sldMkLst>
      </pc:sldChg>
      <pc:sldChg chg="del">
        <pc:chgData name="Mary Ewart" userId="8e1d8515-f0a4-4a65-b92c-8b222d835916" providerId="ADAL" clId="{983CD10E-B174-4894-AA20-56B4916BEF6E}" dt="2025-04-22T21:24:26.862" v="696" actId="47"/>
        <pc:sldMkLst>
          <pc:docMk/>
          <pc:sldMk cId="2265118115" sldId="2614"/>
        </pc:sldMkLst>
      </pc:sldChg>
      <pc:sldChg chg="del">
        <pc:chgData name="Mary Ewart" userId="8e1d8515-f0a4-4a65-b92c-8b222d835916" providerId="ADAL" clId="{983CD10E-B174-4894-AA20-56B4916BEF6E}" dt="2025-04-22T21:24:26.862" v="696" actId="47"/>
        <pc:sldMkLst>
          <pc:docMk/>
          <pc:sldMk cId="2300711058" sldId="2615"/>
        </pc:sldMkLst>
      </pc:sldChg>
      <pc:sldChg chg="del">
        <pc:chgData name="Mary Ewart" userId="8e1d8515-f0a4-4a65-b92c-8b222d835916" providerId="ADAL" clId="{983CD10E-B174-4894-AA20-56B4916BEF6E}" dt="2025-04-22T21:24:26.862" v="696" actId="47"/>
        <pc:sldMkLst>
          <pc:docMk/>
          <pc:sldMk cId="64940780" sldId="2616"/>
        </pc:sldMkLst>
      </pc:sldChg>
      <pc:sldChg chg="del">
        <pc:chgData name="Mary Ewart" userId="8e1d8515-f0a4-4a65-b92c-8b222d835916" providerId="ADAL" clId="{983CD10E-B174-4894-AA20-56B4916BEF6E}" dt="2025-04-22T21:24:26.862" v="696" actId="47"/>
        <pc:sldMkLst>
          <pc:docMk/>
          <pc:sldMk cId="2565538068" sldId="2617"/>
        </pc:sldMkLst>
      </pc:sldChg>
      <pc:sldChg chg="del">
        <pc:chgData name="Mary Ewart" userId="8e1d8515-f0a4-4a65-b92c-8b222d835916" providerId="ADAL" clId="{983CD10E-B174-4894-AA20-56B4916BEF6E}" dt="2025-04-22T21:24:26.862" v="696" actId="47"/>
        <pc:sldMkLst>
          <pc:docMk/>
          <pc:sldMk cId="266935053" sldId="2618"/>
        </pc:sldMkLst>
      </pc:sldChg>
      <pc:sldChg chg="del">
        <pc:chgData name="Mary Ewart" userId="8e1d8515-f0a4-4a65-b92c-8b222d835916" providerId="ADAL" clId="{983CD10E-B174-4894-AA20-56B4916BEF6E}" dt="2025-04-22T21:24:26.862" v="696" actId="47"/>
        <pc:sldMkLst>
          <pc:docMk/>
          <pc:sldMk cId="1012715257" sldId="2619"/>
        </pc:sldMkLst>
      </pc:sldChg>
      <pc:sldChg chg="del">
        <pc:chgData name="Mary Ewart" userId="8e1d8515-f0a4-4a65-b92c-8b222d835916" providerId="ADAL" clId="{983CD10E-B174-4894-AA20-56B4916BEF6E}" dt="2025-04-22T21:24:26.862" v="696" actId="47"/>
        <pc:sldMkLst>
          <pc:docMk/>
          <pc:sldMk cId="2424988644" sldId="2620"/>
        </pc:sldMkLst>
      </pc:sldChg>
      <pc:sldChg chg="del">
        <pc:chgData name="Mary Ewart" userId="8e1d8515-f0a4-4a65-b92c-8b222d835916" providerId="ADAL" clId="{983CD10E-B174-4894-AA20-56B4916BEF6E}" dt="2025-04-22T21:24:26.862" v="696" actId="47"/>
        <pc:sldMkLst>
          <pc:docMk/>
          <pc:sldMk cId="1438575587" sldId="2621"/>
        </pc:sldMkLst>
      </pc:sldChg>
      <pc:sldChg chg="del">
        <pc:chgData name="Mary Ewart" userId="8e1d8515-f0a4-4a65-b92c-8b222d835916" providerId="ADAL" clId="{983CD10E-B174-4894-AA20-56B4916BEF6E}" dt="2025-04-22T21:24:26.862" v="696" actId="47"/>
        <pc:sldMkLst>
          <pc:docMk/>
          <pc:sldMk cId="3888975598" sldId="2624"/>
        </pc:sldMkLst>
      </pc:sldChg>
      <pc:sldChg chg="del">
        <pc:chgData name="Mary Ewart" userId="8e1d8515-f0a4-4a65-b92c-8b222d835916" providerId="ADAL" clId="{983CD10E-B174-4894-AA20-56B4916BEF6E}" dt="2025-04-22T21:24:26.862" v="696" actId="47"/>
        <pc:sldMkLst>
          <pc:docMk/>
          <pc:sldMk cId="1042499458" sldId="2625"/>
        </pc:sldMkLst>
      </pc:sldChg>
      <pc:sldChg chg="del">
        <pc:chgData name="Mary Ewart" userId="8e1d8515-f0a4-4a65-b92c-8b222d835916" providerId="ADAL" clId="{983CD10E-B174-4894-AA20-56B4916BEF6E}" dt="2025-04-22T21:24:26.862" v="696" actId="47"/>
        <pc:sldMkLst>
          <pc:docMk/>
          <pc:sldMk cId="2544362361" sldId="2626"/>
        </pc:sldMkLst>
      </pc:sldChg>
      <pc:sldChg chg="addSp delSp modSp mod">
        <pc:chgData name="Mary Ewart" userId="8e1d8515-f0a4-4a65-b92c-8b222d835916" providerId="ADAL" clId="{983CD10E-B174-4894-AA20-56B4916BEF6E}" dt="2025-04-22T21:25:31.105" v="725" actId="26606"/>
        <pc:sldMkLst>
          <pc:docMk/>
          <pc:sldMk cId="3461092397" sldId="2627"/>
        </pc:sldMkLst>
        <pc:spChg chg="mod ord">
          <ac:chgData name="Mary Ewart" userId="8e1d8515-f0a4-4a65-b92c-8b222d835916" providerId="ADAL" clId="{983CD10E-B174-4894-AA20-56B4916BEF6E}" dt="2025-04-22T21:25:31.105" v="725" actId="26606"/>
          <ac:spMkLst>
            <pc:docMk/>
            <pc:sldMk cId="3461092397" sldId="2627"/>
            <ac:spMk id="2" creationId="{F8CB7A95-92D1-61EA-29DD-5F3D01825B78}"/>
          </ac:spMkLst>
        </pc:spChg>
        <pc:picChg chg="del">
          <ac:chgData name="Mary Ewart" userId="8e1d8515-f0a4-4a65-b92c-8b222d835916" providerId="ADAL" clId="{983CD10E-B174-4894-AA20-56B4916BEF6E}" dt="2025-04-22T21:25:07.604" v="721" actId="478"/>
          <ac:picMkLst>
            <pc:docMk/>
            <pc:sldMk cId="3461092397" sldId="2627"/>
            <ac:picMk id="4" creationId="{76886C3B-CF9C-29AF-CA6E-3204D71776C2}"/>
          </ac:picMkLst>
        </pc:picChg>
        <pc:picChg chg="del">
          <ac:chgData name="Mary Ewart" userId="8e1d8515-f0a4-4a65-b92c-8b222d835916" providerId="ADAL" clId="{983CD10E-B174-4894-AA20-56B4916BEF6E}" dt="2025-04-22T21:25:06.698" v="719" actId="478"/>
          <ac:picMkLst>
            <pc:docMk/>
            <pc:sldMk cId="3461092397" sldId="2627"/>
            <ac:picMk id="8" creationId="{8A817605-4DF0-9F50-8DD4-CBABE0ABAC5B}"/>
          </ac:picMkLst>
        </pc:picChg>
        <pc:picChg chg="del">
          <ac:chgData name="Mary Ewart" userId="8e1d8515-f0a4-4a65-b92c-8b222d835916" providerId="ADAL" clId="{983CD10E-B174-4894-AA20-56B4916BEF6E}" dt="2025-04-22T21:25:07.164" v="720" actId="478"/>
          <ac:picMkLst>
            <pc:docMk/>
            <pc:sldMk cId="3461092397" sldId="2627"/>
            <ac:picMk id="10" creationId="{91A66F14-7AF4-2C9A-9ACE-4DB8D0A792D9}"/>
          </ac:picMkLst>
        </pc:picChg>
        <pc:picChg chg="add mod ord">
          <ac:chgData name="Mary Ewart" userId="8e1d8515-f0a4-4a65-b92c-8b222d835916" providerId="ADAL" clId="{983CD10E-B174-4894-AA20-56B4916BEF6E}" dt="2025-04-22T21:25:31.105" v="725" actId="26606"/>
          <ac:picMkLst>
            <pc:docMk/>
            <pc:sldMk cId="3461092397" sldId="2627"/>
            <ac:picMk id="1026" creationId="{3A80EA2E-48F1-C2D5-90A2-9B2A69956D3C}"/>
          </ac:picMkLst>
        </pc:picChg>
        <pc:picChg chg="add mod">
          <ac:chgData name="Mary Ewart" userId="8e1d8515-f0a4-4a65-b92c-8b222d835916" providerId="ADAL" clId="{983CD10E-B174-4894-AA20-56B4916BEF6E}" dt="2025-04-22T21:25:31.105" v="725" actId="26606"/>
          <ac:picMkLst>
            <pc:docMk/>
            <pc:sldMk cId="3461092397" sldId="2627"/>
            <ac:picMk id="1028" creationId="{E4B71B34-C784-1A00-5004-25DF1EF8E5FA}"/>
          </ac:picMkLst>
        </pc:picChg>
        <pc:picChg chg="add mod">
          <ac:chgData name="Mary Ewart" userId="8e1d8515-f0a4-4a65-b92c-8b222d835916" providerId="ADAL" clId="{983CD10E-B174-4894-AA20-56B4916BEF6E}" dt="2025-04-22T21:25:31.105" v="725" actId="26606"/>
          <ac:picMkLst>
            <pc:docMk/>
            <pc:sldMk cId="3461092397" sldId="2627"/>
            <ac:picMk id="1030" creationId="{DC441E49-7B56-ACEC-A3D6-EAC9DB015F1F}"/>
          </ac:picMkLst>
        </pc:picChg>
      </pc:sldChg>
      <pc:sldChg chg="del">
        <pc:chgData name="Mary Ewart" userId="8e1d8515-f0a4-4a65-b92c-8b222d835916" providerId="ADAL" clId="{983CD10E-B174-4894-AA20-56B4916BEF6E}" dt="2025-04-22T21:19:09.239" v="544" actId="47"/>
        <pc:sldMkLst>
          <pc:docMk/>
          <pc:sldMk cId="1035940827" sldId="2636"/>
        </pc:sldMkLst>
      </pc:sldChg>
      <pc:sldChg chg="del">
        <pc:chgData name="Mary Ewart" userId="8e1d8515-f0a4-4a65-b92c-8b222d835916" providerId="ADAL" clId="{983CD10E-B174-4894-AA20-56B4916BEF6E}" dt="2025-04-22T21:19:36.814" v="547" actId="47"/>
        <pc:sldMkLst>
          <pc:docMk/>
          <pc:sldMk cId="576879057" sldId="2637"/>
        </pc:sldMkLst>
      </pc:sldChg>
      <pc:sldChg chg="del">
        <pc:chgData name="Mary Ewart" userId="8e1d8515-f0a4-4a65-b92c-8b222d835916" providerId="ADAL" clId="{983CD10E-B174-4894-AA20-56B4916BEF6E}" dt="2025-04-22T21:23:12.471" v="679" actId="47"/>
        <pc:sldMkLst>
          <pc:docMk/>
          <pc:sldMk cId="1425969059" sldId="2638"/>
        </pc:sldMkLst>
      </pc:sldChg>
      <pc:sldChg chg="modSp mod">
        <pc:chgData name="Mary Ewart" userId="8e1d8515-f0a4-4a65-b92c-8b222d835916" providerId="ADAL" clId="{983CD10E-B174-4894-AA20-56B4916BEF6E}" dt="2025-04-22T21:26:24.909" v="728" actId="14826"/>
        <pc:sldMkLst>
          <pc:docMk/>
          <pc:sldMk cId="95676789" sldId="2639"/>
        </pc:sldMkLst>
        <pc:picChg chg="mod">
          <ac:chgData name="Mary Ewart" userId="8e1d8515-f0a4-4a65-b92c-8b222d835916" providerId="ADAL" clId="{983CD10E-B174-4894-AA20-56B4916BEF6E}" dt="2025-04-22T21:26:24.909" v="728" actId="14826"/>
          <ac:picMkLst>
            <pc:docMk/>
            <pc:sldMk cId="95676789" sldId="2639"/>
            <ac:picMk id="3" creationId="{B9563059-867D-9220-832E-31EC801AEBCC}"/>
          </ac:picMkLst>
        </pc:picChg>
      </pc:sldChg>
      <pc:sldChg chg="add">
        <pc:chgData name="Mary Ewart" userId="8e1d8515-f0a4-4a65-b92c-8b222d835916" providerId="ADAL" clId="{983CD10E-B174-4894-AA20-56B4916BEF6E}" dt="2025-04-22T21:00:01.649" v="245"/>
        <pc:sldMkLst>
          <pc:docMk/>
          <pc:sldMk cId="551134116" sldId="2640"/>
        </pc:sldMkLst>
      </pc:sldChg>
      <pc:sldChg chg="modSp add mod">
        <pc:chgData name="Mary Ewart" userId="8e1d8515-f0a4-4a65-b92c-8b222d835916" providerId="ADAL" clId="{983CD10E-B174-4894-AA20-56B4916BEF6E}" dt="2025-04-22T21:01:42.082" v="333" actId="113"/>
        <pc:sldMkLst>
          <pc:docMk/>
          <pc:sldMk cId="3225825589" sldId="2641"/>
        </pc:sldMkLst>
        <pc:spChg chg="mod">
          <ac:chgData name="Mary Ewart" userId="8e1d8515-f0a4-4a65-b92c-8b222d835916" providerId="ADAL" clId="{983CD10E-B174-4894-AA20-56B4916BEF6E}" dt="2025-04-22T21:01:16.459" v="318" actId="1038"/>
          <ac:spMkLst>
            <pc:docMk/>
            <pc:sldMk cId="3225825589" sldId="2641"/>
            <ac:spMk id="3" creationId="{C6D83AE3-6939-A0A1-F894-FB9EA2ADA4DC}"/>
          </ac:spMkLst>
        </pc:spChg>
        <pc:spChg chg="mod">
          <ac:chgData name="Mary Ewart" userId="8e1d8515-f0a4-4a65-b92c-8b222d835916" providerId="ADAL" clId="{983CD10E-B174-4894-AA20-56B4916BEF6E}" dt="2025-04-22T21:01:42.082" v="333" actId="113"/>
          <ac:spMkLst>
            <pc:docMk/>
            <pc:sldMk cId="3225825589" sldId="2641"/>
            <ac:spMk id="4" creationId="{80EAB162-A209-5987-5D43-2E954DBD1410}"/>
          </ac:spMkLst>
        </pc:spChg>
        <pc:spChg chg="mod">
          <ac:chgData name="Mary Ewart" userId="8e1d8515-f0a4-4a65-b92c-8b222d835916" providerId="ADAL" clId="{983CD10E-B174-4894-AA20-56B4916BEF6E}" dt="2025-04-22T21:01:07.333" v="274" actId="1038"/>
          <ac:spMkLst>
            <pc:docMk/>
            <pc:sldMk cId="3225825589" sldId="2641"/>
            <ac:spMk id="5" creationId="{229FD967-BEFE-5727-377B-1CD039368407}"/>
          </ac:spMkLst>
        </pc:spChg>
        <pc:spChg chg="mod">
          <ac:chgData name="Mary Ewart" userId="8e1d8515-f0a4-4a65-b92c-8b222d835916" providerId="ADAL" clId="{983CD10E-B174-4894-AA20-56B4916BEF6E}" dt="2025-04-22T21:01:38.341" v="332" actId="20577"/>
          <ac:spMkLst>
            <pc:docMk/>
            <pc:sldMk cId="3225825589" sldId="2641"/>
            <ac:spMk id="6" creationId="{63CBE0E2-E1AB-D391-B939-96ABB2A33CDF}"/>
          </ac:spMkLst>
        </pc:spChg>
        <pc:spChg chg="mod">
          <ac:chgData name="Mary Ewart" userId="8e1d8515-f0a4-4a65-b92c-8b222d835916" providerId="ADAL" clId="{983CD10E-B174-4894-AA20-56B4916BEF6E}" dt="2025-04-22T21:01:01.709" v="258" actId="14100"/>
          <ac:spMkLst>
            <pc:docMk/>
            <pc:sldMk cId="3225825589" sldId="2641"/>
            <ac:spMk id="7" creationId="{14C13948-66DC-C89B-899F-9167F7D7D3B1}"/>
          </ac:spMkLst>
        </pc:spChg>
      </pc:sldChg>
      <pc:sldChg chg="addSp delSp modSp add mod">
        <pc:chgData name="Mary Ewart" userId="8e1d8515-f0a4-4a65-b92c-8b222d835916" providerId="ADAL" clId="{983CD10E-B174-4894-AA20-56B4916BEF6E}" dt="2025-04-22T21:18:57.063" v="543" actId="14826"/>
        <pc:sldMkLst>
          <pc:docMk/>
          <pc:sldMk cId="3872290838" sldId="2642"/>
        </pc:sldMkLst>
        <pc:spChg chg="mod">
          <ac:chgData name="Mary Ewart" userId="8e1d8515-f0a4-4a65-b92c-8b222d835916" providerId="ADAL" clId="{983CD10E-B174-4894-AA20-56B4916BEF6E}" dt="2025-04-22T21:17:39.110" v="533" actId="114"/>
          <ac:spMkLst>
            <pc:docMk/>
            <pc:sldMk cId="3872290838" sldId="2642"/>
            <ac:spMk id="3" creationId="{EF022914-185F-3E2D-0416-405B7B05A616}"/>
          </ac:spMkLst>
        </pc:spChg>
        <pc:picChg chg="del">
          <ac:chgData name="Mary Ewart" userId="8e1d8515-f0a4-4a65-b92c-8b222d835916" providerId="ADAL" clId="{983CD10E-B174-4894-AA20-56B4916BEF6E}" dt="2025-04-22T21:09:31.443" v="442" actId="478"/>
          <ac:picMkLst>
            <pc:docMk/>
            <pc:sldMk cId="3872290838" sldId="2642"/>
            <ac:picMk id="6" creationId="{19D5692A-E162-FC3A-4340-564898D66897}"/>
          </ac:picMkLst>
        </pc:picChg>
        <pc:picChg chg="add mod">
          <ac:chgData name="Mary Ewart" userId="8e1d8515-f0a4-4a65-b92c-8b222d835916" providerId="ADAL" clId="{983CD10E-B174-4894-AA20-56B4916BEF6E}" dt="2025-04-22T21:18:57.063" v="543" actId="14826"/>
          <ac:picMkLst>
            <pc:docMk/>
            <pc:sldMk cId="3872290838" sldId="2642"/>
            <ac:picMk id="7" creationId="{15D8EA1C-2DD2-6599-D8D0-8FC743F878F7}"/>
          </ac:picMkLst>
        </pc:picChg>
        <pc:picChg chg="del">
          <ac:chgData name="Mary Ewart" userId="8e1d8515-f0a4-4a65-b92c-8b222d835916" providerId="ADAL" clId="{983CD10E-B174-4894-AA20-56B4916BEF6E}" dt="2025-04-22T21:09:31.969" v="443" actId="478"/>
          <ac:picMkLst>
            <pc:docMk/>
            <pc:sldMk cId="3872290838" sldId="2642"/>
            <ac:picMk id="8" creationId="{28939425-5FE1-820E-BFCA-A193179237BD}"/>
          </ac:picMkLst>
        </pc:picChg>
      </pc:sldChg>
      <pc:sldChg chg="modSp add mod">
        <pc:chgData name="Mary Ewart" userId="8e1d8515-f0a4-4a65-b92c-8b222d835916" providerId="ADAL" clId="{983CD10E-B174-4894-AA20-56B4916BEF6E}" dt="2025-04-22T21:18:33.547" v="542" actId="14826"/>
        <pc:sldMkLst>
          <pc:docMk/>
          <pc:sldMk cId="775217262" sldId="2643"/>
        </pc:sldMkLst>
        <pc:spChg chg="mod">
          <ac:chgData name="Mary Ewart" userId="8e1d8515-f0a4-4a65-b92c-8b222d835916" providerId="ADAL" clId="{983CD10E-B174-4894-AA20-56B4916BEF6E}" dt="2025-04-22T21:17:32.023" v="532" actId="114"/>
          <ac:spMkLst>
            <pc:docMk/>
            <pc:sldMk cId="775217262" sldId="2643"/>
            <ac:spMk id="3" creationId="{8439FC77-3FA7-FD2C-8AB4-24834424CE78}"/>
          </ac:spMkLst>
        </pc:spChg>
        <pc:picChg chg="mod">
          <ac:chgData name="Mary Ewart" userId="8e1d8515-f0a4-4a65-b92c-8b222d835916" providerId="ADAL" clId="{983CD10E-B174-4894-AA20-56B4916BEF6E}" dt="2025-04-22T21:18:33.547" v="542" actId="14826"/>
          <ac:picMkLst>
            <pc:docMk/>
            <pc:sldMk cId="775217262" sldId="2643"/>
            <ac:picMk id="6" creationId="{91564FA8-5909-5E1C-4940-3B25882139DE}"/>
          </ac:picMkLst>
        </pc:picChg>
      </pc:sldChg>
      <pc:sldChg chg="add del">
        <pc:chgData name="Mary Ewart" userId="8e1d8515-f0a4-4a65-b92c-8b222d835916" providerId="ADAL" clId="{983CD10E-B174-4894-AA20-56B4916BEF6E}" dt="2025-04-22T21:13:39.054" v="485"/>
        <pc:sldMkLst>
          <pc:docMk/>
          <pc:sldMk cId="2869118421" sldId="2643"/>
        </pc:sldMkLst>
      </pc:sldChg>
      <pc:sldChg chg="modSp add mod">
        <pc:chgData name="Mary Ewart" userId="8e1d8515-f0a4-4a65-b92c-8b222d835916" providerId="ADAL" clId="{983CD10E-B174-4894-AA20-56B4916BEF6E}" dt="2025-04-22T21:23:02.394" v="678" actId="20577"/>
        <pc:sldMkLst>
          <pc:docMk/>
          <pc:sldMk cId="3514599687" sldId="2644"/>
        </pc:sldMkLst>
        <pc:spChg chg="mod">
          <ac:chgData name="Mary Ewart" userId="8e1d8515-f0a4-4a65-b92c-8b222d835916" providerId="ADAL" clId="{983CD10E-B174-4894-AA20-56B4916BEF6E}" dt="2025-04-22T21:23:02.394" v="678" actId="20577"/>
          <ac:spMkLst>
            <pc:docMk/>
            <pc:sldMk cId="3514599687" sldId="2644"/>
            <ac:spMk id="3" creationId="{70F23CB8-0689-A8D4-6E9C-8A123EA1AC0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0B4315-857B-4567-992C-BF2567400121}"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B8C3E7EC-C634-4DD2-9FD4-44D999AEABD4}">
      <dgm:prSet phldrT="[Text]"/>
      <dgm:spPr/>
      <dgm:t>
        <a:bodyPr/>
        <a:lstStyle/>
        <a:p>
          <a:r>
            <a:rPr lang="en-US" dirty="0"/>
            <a:t>Lower Middle School</a:t>
          </a:r>
        </a:p>
      </dgm:t>
    </dgm:pt>
    <dgm:pt modelId="{839F9979-3922-4135-9E31-F3D880E05AC8}" type="parTrans" cxnId="{CEA776AC-4B0B-445A-8B8D-374527D801DF}">
      <dgm:prSet/>
      <dgm:spPr/>
      <dgm:t>
        <a:bodyPr/>
        <a:lstStyle/>
        <a:p>
          <a:endParaRPr lang="en-US"/>
        </a:p>
      </dgm:t>
    </dgm:pt>
    <dgm:pt modelId="{4A18A493-CBD0-4E07-ABDD-0405D71A1529}" type="sibTrans" cxnId="{CEA776AC-4B0B-445A-8B8D-374527D801DF}">
      <dgm:prSet/>
      <dgm:spPr/>
      <dgm:t>
        <a:bodyPr/>
        <a:lstStyle/>
        <a:p>
          <a:endParaRPr lang="en-US"/>
        </a:p>
      </dgm:t>
    </dgm:pt>
    <dgm:pt modelId="{E5AD68DE-CF50-449C-BFED-AA6CBAAD647D}">
      <dgm:prSet phldrT="[Text]"/>
      <dgm:spPr/>
      <dgm:t>
        <a:bodyPr/>
        <a:lstStyle/>
        <a:p>
          <a:r>
            <a:rPr lang="en-US" dirty="0"/>
            <a:t>5</a:t>
          </a:r>
          <a:r>
            <a:rPr lang="en-US" baseline="30000" dirty="0"/>
            <a:t>th</a:t>
          </a:r>
          <a:r>
            <a:rPr lang="en-US" dirty="0"/>
            <a:t> Grade</a:t>
          </a:r>
        </a:p>
      </dgm:t>
    </dgm:pt>
    <dgm:pt modelId="{817A1AEC-8425-4D56-87BF-BC0F991D558F}" type="parTrans" cxnId="{3A49CB5D-CBCA-4964-93BE-F922F7A5357E}">
      <dgm:prSet/>
      <dgm:spPr/>
      <dgm:t>
        <a:bodyPr/>
        <a:lstStyle/>
        <a:p>
          <a:endParaRPr lang="en-US"/>
        </a:p>
      </dgm:t>
    </dgm:pt>
    <dgm:pt modelId="{24650C1A-CFCE-463C-A05C-8A735AE2DE97}" type="sibTrans" cxnId="{3A49CB5D-CBCA-4964-93BE-F922F7A5357E}">
      <dgm:prSet/>
      <dgm:spPr/>
      <dgm:t>
        <a:bodyPr/>
        <a:lstStyle/>
        <a:p>
          <a:endParaRPr lang="en-US"/>
        </a:p>
      </dgm:t>
    </dgm:pt>
    <dgm:pt modelId="{792B914E-25FB-45C4-AD4E-4BADD646907F}">
      <dgm:prSet phldrT="[Text]"/>
      <dgm:spPr/>
      <dgm:t>
        <a:bodyPr/>
        <a:lstStyle/>
        <a:p>
          <a:r>
            <a:rPr lang="en-US" dirty="0"/>
            <a:t>6</a:t>
          </a:r>
          <a:r>
            <a:rPr lang="en-US" baseline="30000" dirty="0"/>
            <a:t>th</a:t>
          </a:r>
          <a:r>
            <a:rPr lang="en-US" dirty="0"/>
            <a:t> Grade</a:t>
          </a:r>
        </a:p>
      </dgm:t>
    </dgm:pt>
    <dgm:pt modelId="{8D6719B2-1F81-457B-A94A-C2161270AA5C}" type="parTrans" cxnId="{0A432607-48F4-4308-A2EE-5F517FEA37F1}">
      <dgm:prSet/>
      <dgm:spPr/>
      <dgm:t>
        <a:bodyPr/>
        <a:lstStyle/>
        <a:p>
          <a:endParaRPr lang="en-US"/>
        </a:p>
      </dgm:t>
    </dgm:pt>
    <dgm:pt modelId="{78BF9E9F-BCCD-4666-9E17-8154B701684E}" type="sibTrans" cxnId="{0A432607-48F4-4308-A2EE-5F517FEA37F1}">
      <dgm:prSet/>
      <dgm:spPr/>
      <dgm:t>
        <a:bodyPr/>
        <a:lstStyle/>
        <a:p>
          <a:endParaRPr lang="en-US"/>
        </a:p>
      </dgm:t>
    </dgm:pt>
    <dgm:pt modelId="{3EC2D385-788C-4C88-8B94-2C6A5AB08B48}">
      <dgm:prSet phldrT="[Text]"/>
      <dgm:spPr/>
      <dgm:t>
        <a:bodyPr/>
        <a:lstStyle/>
        <a:p>
          <a:r>
            <a:rPr lang="en-US" dirty="0"/>
            <a:t>Upper Middle School</a:t>
          </a:r>
        </a:p>
      </dgm:t>
    </dgm:pt>
    <dgm:pt modelId="{1CCD411B-EADE-492D-89FB-857F91271408}" type="parTrans" cxnId="{2B0AC7CE-9D92-4E2B-9304-80E7018A03F4}">
      <dgm:prSet/>
      <dgm:spPr/>
      <dgm:t>
        <a:bodyPr/>
        <a:lstStyle/>
        <a:p>
          <a:endParaRPr lang="en-US"/>
        </a:p>
      </dgm:t>
    </dgm:pt>
    <dgm:pt modelId="{3F11739F-08BC-4AD7-86AE-30B1A1B8A8D6}" type="sibTrans" cxnId="{2B0AC7CE-9D92-4E2B-9304-80E7018A03F4}">
      <dgm:prSet/>
      <dgm:spPr/>
      <dgm:t>
        <a:bodyPr/>
        <a:lstStyle/>
        <a:p>
          <a:endParaRPr lang="en-US"/>
        </a:p>
      </dgm:t>
    </dgm:pt>
    <dgm:pt modelId="{95D1AC61-B275-47F7-84DD-25C7B79BFCA4}">
      <dgm:prSet phldrT="[Text]"/>
      <dgm:spPr/>
      <dgm:t>
        <a:bodyPr/>
        <a:lstStyle/>
        <a:p>
          <a:r>
            <a:rPr lang="en-US" dirty="0"/>
            <a:t>7</a:t>
          </a:r>
          <a:r>
            <a:rPr lang="en-US" baseline="30000" dirty="0"/>
            <a:t>th</a:t>
          </a:r>
          <a:r>
            <a:rPr lang="en-US" dirty="0"/>
            <a:t> Grade</a:t>
          </a:r>
        </a:p>
      </dgm:t>
    </dgm:pt>
    <dgm:pt modelId="{BDB2C0D8-EDEB-461C-83E7-2B590804E2D3}" type="parTrans" cxnId="{CAF2CDFF-2880-4C22-A963-52904EEBEC77}">
      <dgm:prSet/>
      <dgm:spPr/>
      <dgm:t>
        <a:bodyPr/>
        <a:lstStyle/>
        <a:p>
          <a:endParaRPr lang="en-US"/>
        </a:p>
      </dgm:t>
    </dgm:pt>
    <dgm:pt modelId="{31E9E2D7-50C6-49CF-889A-7524340663D4}" type="sibTrans" cxnId="{CAF2CDFF-2880-4C22-A963-52904EEBEC77}">
      <dgm:prSet/>
      <dgm:spPr/>
      <dgm:t>
        <a:bodyPr/>
        <a:lstStyle/>
        <a:p>
          <a:endParaRPr lang="en-US"/>
        </a:p>
      </dgm:t>
    </dgm:pt>
    <dgm:pt modelId="{979B3122-7FAF-439F-9536-EDCC6017860B}">
      <dgm:prSet phldrT="[Text]"/>
      <dgm:spPr/>
      <dgm:t>
        <a:bodyPr/>
        <a:lstStyle/>
        <a:p>
          <a:r>
            <a:rPr lang="en-US" dirty="0"/>
            <a:t>8</a:t>
          </a:r>
          <a:r>
            <a:rPr lang="en-US" baseline="30000" dirty="0"/>
            <a:t>th</a:t>
          </a:r>
          <a:r>
            <a:rPr lang="en-US" dirty="0"/>
            <a:t> Grade</a:t>
          </a:r>
        </a:p>
      </dgm:t>
    </dgm:pt>
    <dgm:pt modelId="{6A3B27A4-D020-4B90-B909-5F79950526DD}" type="parTrans" cxnId="{5C7C1DAF-E46C-46F4-9901-60394CDC9D35}">
      <dgm:prSet/>
      <dgm:spPr/>
      <dgm:t>
        <a:bodyPr/>
        <a:lstStyle/>
        <a:p>
          <a:endParaRPr lang="en-US"/>
        </a:p>
      </dgm:t>
    </dgm:pt>
    <dgm:pt modelId="{091D0CEB-353D-4B62-82B4-D62B9206F943}" type="sibTrans" cxnId="{5C7C1DAF-E46C-46F4-9901-60394CDC9D35}">
      <dgm:prSet/>
      <dgm:spPr/>
      <dgm:t>
        <a:bodyPr/>
        <a:lstStyle/>
        <a:p>
          <a:endParaRPr lang="en-US"/>
        </a:p>
      </dgm:t>
    </dgm:pt>
    <dgm:pt modelId="{AADF3AD0-8189-4FB6-A904-B212325DD4E3}">
      <dgm:prSet phldrT="[Text]"/>
      <dgm:spPr/>
      <dgm:t>
        <a:bodyPr/>
        <a:lstStyle/>
        <a:p>
          <a:r>
            <a:rPr lang="en-US" dirty="0"/>
            <a:t>Pre-DP High School</a:t>
          </a:r>
        </a:p>
      </dgm:t>
    </dgm:pt>
    <dgm:pt modelId="{31619EB7-D8F6-40CE-A871-9613AA6B361C}" type="parTrans" cxnId="{907A8B85-8CB1-4C35-AE48-6E83FBDE878A}">
      <dgm:prSet/>
      <dgm:spPr/>
      <dgm:t>
        <a:bodyPr/>
        <a:lstStyle/>
        <a:p>
          <a:endParaRPr lang="en-US"/>
        </a:p>
      </dgm:t>
    </dgm:pt>
    <dgm:pt modelId="{17438F8E-E8AD-44F0-845B-B0AB8E4FF1B1}" type="sibTrans" cxnId="{907A8B85-8CB1-4C35-AE48-6E83FBDE878A}">
      <dgm:prSet/>
      <dgm:spPr/>
      <dgm:t>
        <a:bodyPr/>
        <a:lstStyle/>
        <a:p>
          <a:endParaRPr lang="en-US"/>
        </a:p>
      </dgm:t>
    </dgm:pt>
    <dgm:pt modelId="{5A9D0D01-7C31-469D-908E-8364A0EA069C}">
      <dgm:prSet phldrT="[Text]"/>
      <dgm:spPr/>
      <dgm:t>
        <a:bodyPr/>
        <a:lstStyle/>
        <a:p>
          <a:r>
            <a:rPr lang="en-US" dirty="0"/>
            <a:t>9</a:t>
          </a:r>
          <a:r>
            <a:rPr lang="en-US" baseline="30000" dirty="0"/>
            <a:t>th</a:t>
          </a:r>
          <a:r>
            <a:rPr lang="en-US" dirty="0"/>
            <a:t> Grade</a:t>
          </a:r>
        </a:p>
      </dgm:t>
    </dgm:pt>
    <dgm:pt modelId="{6BA0486E-EAE6-4402-AEC5-1AE0D39E7B53}" type="parTrans" cxnId="{DD1BA03A-E59B-4251-87E0-CD1207D56B9F}">
      <dgm:prSet/>
      <dgm:spPr/>
      <dgm:t>
        <a:bodyPr/>
        <a:lstStyle/>
        <a:p>
          <a:endParaRPr lang="en-US"/>
        </a:p>
      </dgm:t>
    </dgm:pt>
    <dgm:pt modelId="{63E59637-3779-4C14-847C-ECBF748052B9}" type="sibTrans" cxnId="{DD1BA03A-E59B-4251-87E0-CD1207D56B9F}">
      <dgm:prSet/>
      <dgm:spPr/>
      <dgm:t>
        <a:bodyPr/>
        <a:lstStyle/>
        <a:p>
          <a:endParaRPr lang="en-US"/>
        </a:p>
      </dgm:t>
    </dgm:pt>
    <dgm:pt modelId="{C47D1D70-8B0B-46ED-B9E2-00B5B9F8E0ED}">
      <dgm:prSet phldrT="[Text]"/>
      <dgm:spPr/>
      <dgm:t>
        <a:bodyPr/>
        <a:lstStyle/>
        <a:p>
          <a:r>
            <a:rPr lang="en-US" dirty="0"/>
            <a:t>10</a:t>
          </a:r>
          <a:r>
            <a:rPr lang="en-US" baseline="30000" dirty="0"/>
            <a:t>th</a:t>
          </a:r>
          <a:r>
            <a:rPr lang="en-US" dirty="0"/>
            <a:t> Grade</a:t>
          </a:r>
        </a:p>
      </dgm:t>
    </dgm:pt>
    <dgm:pt modelId="{8286A470-D4D4-4169-B14A-3A44C58F12AB}" type="parTrans" cxnId="{40FA77CA-A583-41F7-8F36-B0D9E1130D6B}">
      <dgm:prSet/>
      <dgm:spPr/>
      <dgm:t>
        <a:bodyPr/>
        <a:lstStyle/>
        <a:p>
          <a:endParaRPr lang="en-US"/>
        </a:p>
      </dgm:t>
    </dgm:pt>
    <dgm:pt modelId="{59D5127F-AED7-4F7F-879B-C9F053418B77}" type="sibTrans" cxnId="{40FA77CA-A583-41F7-8F36-B0D9E1130D6B}">
      <dgm:prSet/>
      <dgm:spPr/>
      <dgm:t>
        <a:bodyPr/>
        <a:lstStyle/>
        <a:p>
          <a:endParaRPr lang="en-US"/>
        </a:p>
      </dgm:t>
    </dgm:pt>
    <dgm:pt modelId="{91BBE6BC-C544-40BB-A012-10CC4026BF59}">
      <dgm:prSet phldrT="[Text]"/>
      <dgm:spPr/>
      <dgm:t>
        <a:bodyPr/>
        <a:lstStyle/>
        <a:p>
          <a:r>
            <a:rPr lang="en-US" dirty="0"/>
            <a:t>DP High School</a:t>
          </a:r>
        </a:p>
      </dgm:t>
    </dgm:pt>
    <dgm:pt modelId="{AA3F92CF-34D6-4CB2-B645-35F75F8FCBD2}" type="parTrans" cxnId="{50D38E50-7967-4CE3-B2B5-AA3D7AAEC71A}">
      <dgm:prSet/>
      <dgm:spPr/>
      <dgm:t>
        <a:bodyPr/>
        <a:lstStyle/>
        <a:p>
          <a:endParaRPr lang="en-US"/>
        </a:p>
      </dgm:t>
    </dgm:pt>
    <dgm:pt modelId="{14E753AA-A7B4-4217-992D-AB577B16679B}" type="sibTrans" cxnId="{50D38E50-7967-4CE3-B2B5-AA3D7AAEC71A}">
      <dgm:prSet/>
      <dgm:spPr/>
      <dgm:t>
        <a:bodyPr/>
        <a:lstStyle/>
        <a:p>
          <a:endParaRPr lang="en-US"/>
        </a:p>
      </dgm:t>
    </dgm:pt>
    <dgm:pt modelId="{7E73FE6F-DB50-4276-A878-8892C8DADAC9}">
      <dgm:prSet phldrT="[Text]"/>
      <dgm:spPr/>
      <dgm:t>
        <a:bodyPr/>
        <a:lstStyle/>
        <a:p>
          <a:r>
            <a:rPr lang="en-US" dirty="0"/>
            <a:t>11</a:t>
          </a:r>
          <a:r>
            <a:rPr lang="en-US" baseline="30000" dirty="0"/>
            <a:t>th</a:t>
          </a:r>
          <a:r>
            <a:rPr lang="en-US" dirty="0"/>
            <a:t> Grade</a:t>
          </a:r>
        </a:p>
      </dgm:t>
    </dgm:pt>
    <dgm:pt modelId="{FF8EA437-1283-4130-B4E1-E6A15D567C6B}" type="parTrans" cxnId="{2F3F3882-457B-4A64-BE82-0B4948AE8841}">
      <dgm:prSet/>
      <dgm:spPr/>
      <dgm:t>
        <a:bodyPr/>
        <a:lstStyle/>
        <a:p>
          <a:endParaRPr lang="en-US"/>
        </a:p>
      </dgm:t>
    </dgm:pt>
    <dgm:pt modelId="{F0324968-C3A9-4555-BECD-D26DD1D3C23D}" type="sibTrans" cxnId="{2F3F3882-457B-4A64-BE82-0B4948AE8841}">
      <dgm:prSet/>
      <dgm:spPr/>
      <dgm:t>
        <a:bodyPr/>
        <a:lstStyle/>
        <a:p>
          <a:endParaRPr lang="en-US"/>
        </a:p>
      </dgm:t>
    </dgm:pt>
    <dgm:pt modelId="{217727C4-9EBF-4084-A248-7CD08FC428FF}">
      <dgm:prSet phldrT="[Text]"/>
      <dgm:spPr/>
      <dgm:t>
        <a:bodyPr/>
        <a:lstStyle/>
        <a:p>
          <a:r>
            <a:rPr lang="en-US" dirty="0"/>
            <a:t>12</a:t>
          </a:r>
          <a:r>
            <a:rPr lang="en-US" baseline="30000" dirty="0"/>
            <a:t>th</a:t>
          </a:r>
          <a:r>
            <a:rPr lang="en-US" dirty="0"/>
            <a:t> Grade</a:t>
          </a:r>
        </a:p>
      </dgm:t>
    </dgm:pt>
    <dgm:pt modelId="{F97C673E-B74D-4FA7-B69D-16CA013D8605}" type="parTrans" cxnId="{A5BA1699-A78E-4408-A419-2F02C873D04A}">
      <dgm:prSet/>
      <dgm:spPr/>
      <dgm:t>
        <a:bodyPr/>
        <a:lstStyle/>
        <a:p>
          <a:endParaRPr lang="en-US"/>
        </a:p>
      </dgm:t>
    </dgm:pt>
    <dgm:pt modelId="{458B5EAD-1CA5-4FB1-8257-758DC9ECF181}" type="sibTrans" cxnId="{A5BA1699-A78E-4408-A419-2F02C873D04A}">
      <dgm:prSet/>
      <dgm:spPr/>
      <dgm:t>
        <a:bodyPr/>
        <a:lstStyle/>
        <a:p>
          <a:endParaRPr lang="en-US"/>
        </a:p>
      </dgm:t>
    </dgm:pt>
    <dgm:pt modelId="{8E284C7C-3D3A-44B6-B9D7-C9F543FD4BDB}" type="pres">
      <dgm:prSet presAssocID="{B30B4315-857B-4567-992C-BF2567400121}" presName="Name0" presStyleCnt="0">
        <dgm:presLayoutVars>
          <dgm:dir/>
          <dgm:animLvl val="lvl"/>
          <dgm:resizeHandles val="exact"/>
        </dgm:presLayoutVars>
      </dgm:prSet>
      <dgm:spPr/>
    </dgm:pt>
    <dgm:pt modelId="{9A398BCB-2003-4155-B92F-03C9EC4ED7F1}" type="pres">
      <dgm:prSet presAssocID="{B30B4315-857B-4567-992C-BF2567400121}" presName="tSp" presStyleCnt="0"/>
      <dgm:spPr/>
    </dgm:pt>
    <dgm:pt modelId="{D02C7DE6-555C-4C2C-829F-830EC3175D56}" type="pres">
      <dgm:prSet presAssocID="{B30B4315-857B-4567-992C-BF2567400121}" presName="bSp" presStyleCnt="0"/>
      <dgm:spPr/>
    </dgm:pt>
    <dgm:pt modelId="{4EAA8385-7186-4BB1-8066-59CC7ECE2E42}" type="pres">
      <dgm:prSet presAssocID="{B30B4315-857B-4567-992C-BF2567400121}" presName="process" presStyleCnt="0"/>
      <dgm:spPr/>
    </dgm:pt>
    <dgm:pt modelId="{BE91E0FB-C639-48B9-833B-21CBF25121FE}" type="pres">
      <dgm:prSet presAssocID="{B8C3E7EC-C634-4DD2-9FD4-44D999AEABD4}" presName="composite1" presStyleCnt="0"/>
      <dgm:spPr/>
    </dgm:pt>
    <dgm:pt modelId="{3BBF4EAB-6F24-4374-AA7B-2A060E52F92F}" type="pres">
      <dgm:prSet presAssocID="{B8C3E7EC-C634-4DD2-9FD4-44D999AEABD4}" presName="dummyNode1" presStyleLbl="node1" presStyleIdx="0" presStyleCnt="4"/>
      <dgm:spPr/>
    </dgm:pt>
    <dgm:pt modelId="{A24BE96E-ED8B-4493-89D8-A9BDBDC46CD1}" type="pres">
      <dgm:prSet presAssocID="{B8C3E7EC-C634-4DD2-9FD4-44D999AEABD4}" presName="childNode1" presStyleLbl="bgAcc1" presStyleIdx="0" presStyleCnt="4">
        <dgm:presLayoutVars>
          <dgm:bulletEnabled val="1"/>
        </dgm:presLayoutVars>
      </dgm:prSet>
      <dgm:spPr/>
    </dgm:pt>
    <dgm:pt modelId="{133C37B6-FAC4-4691-AFF6-6A4DE428E9BC}" type="pres">
      <dgm:prSet presAssocID="{B8C3E7EC-C634-4DD2-9FD4-44D999AEABD4}" presName="childNode1tx" presStyleLbl="bgAcc1" presStyleIdx="0" presStyleCnt="4">
        <dgm:presLayoutVars>
          <dgm:bulletEnabled val="1"/>
        </dgm:presLayoutVars>
      </dgm:prSet>
      <dgm:spPr/>
    </dgm:pt>
    <dgm:pt modelId="{EE66221B-F085-406A-80A1-8F285F96F858}" type="pres">
      <dgm:prSet presAssocID="{B8C3E7EC-C634-4DD2-9FD4-44D999AEABD4}" presName="parentNode1" presStyleLbl="node1" presStyleIdx="0" presStyleCnt="4">
        <dgm:presLayoutVars>
          <dgm:chMax val="1"/>
          <dgm:bulletEnabled val="1"/>
        </dgm:presLayoutVars>
      </dgm:prSet>
      <dgm:spPr/>
    </dgm:pt>
    <dgm:pt modelId="{B1273027-E6AD-42E1-8F3F-360FB1D370D5}" type="pres">
      <dgm:prSet presAssocID="{B8C3E7EC-C634-4DD2-9FD4-44D999AEABD4}" presName="connSite1" presStyleCnt="0"/>
      <dgm:spPr/>
    </dgm:pt>
    <dgm:pt modelId="{DFD1D49D-56CF-47A2-B085-6DDE0274BD06}" type="pres">
      <dgm:prSet presAssocID="{4A18A493-CBD0-4E07-ABDD-0405D71A1529}" presName="Name9" presStyleLbl="sibTrans2D1" presStyleIdx="0" presStyleCnt="3"/>
      <dgm:spPr/>
    </dgm:pt>
    <dgm:pt modelId="{EC737545-395A-4E11-857C-D4FD21C7D2D7}" type="pres">
      <dgm:prSet presAssocID="{3EC2D385-788C-4C88-8B94-2C6A5AB08B48}" presName="composite2" presStyleCnt="0"/>
      <dgm:spPr/>
    </dgm:pt>
    <dgm:pt modelId="{890939EE-19B1-4475-9F0D-F2D90BF59591}" type="pres">
      <dgm:prSet presAssocID="{3EC2D385-788C-4C88-8B94-2C6A5AB08B48}" presName="dummyNode2" presStyleLbl="node1" presStyleIdx="0" presStyleCnt="4"/>
      <dgm:spPr/>
    </dgm:pt>
    <dgm:pt modelId="{230B0F93-1A24-401D-84F3-E5331C50D352}" type="pres">
      <dgm:prSet presAssocID="{3EC2D385-788C-4C88-8B94-2C6A5AB08B48}" presName="childNode2" presStyleLbl="bgAcc1" presStyleIdx="1" presStyleCnt="4">
        <dgm:presLayoutVars>
          <dgm:bulletEnabled val="1"/>
        </dgm:presLayoutVars>
      </dgm:prSet>
      <dgm:spPr/>
    </dgm:pt>
    <dgm:pt modelId="{F8A6D6C4-58C0-45A4-86A9-439B921B9C2C}" type="pres">
      <dgm:prSet presAssocID="{3EC2D385-788C-4C88-8B94-2C6A5AB08B48}" presName="childNode2tx" presStyleLbl="bgAcc1" presStyleIdx="1" presStyleCnt="4">
        <dgm:presLayoutVars>
          <dgm:bulletEnabled val="1"/>
        </dgm:presLayoutVars>
      </dgm:prSet>
      <dgm:spPr/>
    </dgm:pt>
    <dgm:pt modelId="{79FD6865-7B33-47A9-A174-3D58BBDC6B33}" type="pres">
      <dgm:prSet presAssocID="{3EC2D385-788C-4C88-8B94-2C6A5AB08B48}" presName="parentNode2" presStyleLbl="node1" presStyleIdx="1" presStyleCnt="4">
        <dgm:presLayoutVars>
          <dgm:chMax val="0"/>
          <dgm:bulletEnabled val="1"/>
        </dgm:presLayoutVars>
      </dgm:prSet>
      <dgm:spPr/>
    </dgm:pt>
    <dgm:pt modelId="{C2C5C6AE-CBB4-4481-87DD-8356FEE9BC39}" type="pres">
      <dgm:prSet presAssocID="{3EC2D385-788C-4C88-8B94-2C6A5AB08B48}" presName="connSite2" presStyleCnt="0"/>
      <dgm:spPr/>
    </dgm:pt>
    <dgm:pt modelId="{CF15E861-F300-44CA-A194-AAD328E174C0}" type="pres">
      <dgm:prSet presAssocID="{3F11739F-08BC-4AD7-86AE-30B1A1B8A8D6}" presName="Name18" presStyleLbl="sibTrans2D1" presStyleIdx="1" presStyleCnt="3"/>
      <dgm:spPr/>
    </dgm:pt>
    <dgm:pt modelId="{6423DEDF-62DF-42EE-A8ED-DA704C17E924}" type="pres">
      <dgm:prSet presAssocID="{AADF3AD0-8189-4FB6-A904-B212325DD4E3}" presName="composite1" presStyleCnt="0"/>
      <dgm:spPr/>
    </dgm:pt>
    <dgm:pt modelId="{443897A7-A17B-4010-A60C-BB05C5E6A782}" type="pres">
      <dgm:prSet presAssocID="{AADF3AD0-8189-4FB6-A904-B212325DD4E3}" presName="dummyNode1" presStyleLbl="node1" presStyleIdx="1" presStyleCnt="4"/>
      <dgm:spPr/>
    </dgm:pt>
    <dgm:pt modelId="{192E671F-2D08-45E4-AF4C-CA258BF79C2B}" type="pres">
      <dgm:prSet presAssocID="{AADF3AD0-8189-4FB6-A904-B212325DD4E3}" presName="childNode1" presStyleLbl="bgAcc1" presStyleIdx="2" presStyleCnt="4">
        <dgm:presLayoutVars>
          <dgm:bulletEnabled val="1"/>
        </dgm:presLayoutVars>
      </dgm:prSet>
      <dgm:spPr/>
    </dgm:pt>
    <dgm:pt modelId="{B8056BAC-F7EE-43EA-8152-CBAF5C048C5E}" type="pres">
      <dgm:prSet presAssocID="{AADF3AD0-8189-4FB6-A904-B212325DD4E3}" presName="childNode1tx" presStyleLbl="bgAcc1" presStyleIdx="2" presStyleCnt="4">
        <dgm:presLayoutVars>
          <dgm:bulletEnabled val="1"/>
        </dgm:presLayoutVars>
      </dgm:prSet>
      <dgm:spPr/>
    </dgm:pt>
    <dgm:pt modelId="{0DF99948-86B0-4E11-820F-F53B38233FD6}" type="pres">
      <dgm:prSet presAssocID="{AADF3AD0-8189-4FB6-A904-B212325DD4E3}" presName="parentNode1" presStyleLbl="node1" presStyleIdx="2" presStyleCnt="4">
        <dgm:presLayoutVars>
          <dgm:chMax val="1"/>
          <dgm:bulletEnabled val="1"/>
        </dgm:presLayoutVars>
      </dgm:prSet>
      <dgm:spPr/>
    </dgm:pt>
    <dgm:pt modelId="{64E1D454-857A-4DFF-ABB7-54DCE708556A}" type="pres">
      <dgm:prSet presAssocID="{AADF3AD0-8189-4FB6-A904-B212325DD4E3}" presName="connSite1" presStyleCnt="0"/>
      <dgm:spPr/>
    </dgm:pt>
    <dgm:pt modelId="{872AC61E-FBAA-410B-8E51-2237458B5755}" type="pres">
      <dgm:prSet presAssocID="{17438F8E-E8AD-44F0-845B-B0AB8E4FF1B1}" presName="Name9" presStyleLbl="sibTrans2D1" presStyleIdx="2" presStyleCnt="3"/>
      <dgm:spPr/>
    </dgm:pt>
    <dgm:pt modelId="{5E9B7579-BF4D-4FB5-A428-A6E968D78D2A}" type="pres">
      <dgm:prSet presAssocID="{91BBE6BC-C544-40BB-A012-10CC4026BF59}" presName="composite2" presStyleCnt="0"/>
      <dgm:spPr/>
    </dgm:pt>
    <dgm:pt modelId="{58BD09C5-0C95-4021-9735-8940512FCF8E}" type="pres">
      <dgm:prSet presAssocID="{91BBE6BC-C544-40BB-A012-10CC4026BF59}" presName="dummyNode2" presStyleLbl="node1" presStyleIdx="2" presStyleCnt="4"/>
      <dgm:spPr/>
    </dgm:pt>
    <dgm:pt modelId="{F6933661-C0A2-4ED2-AFCC-BDC58679B3B3}" type="pres">
      <dgm:prSet presAssocID="{91BBE6BC-C544-40BB-A012-10CC4026BF59}" presName="childNode2" presStyleLbl="bgAcc1" presStyleIdx="3" presStyleCnt="4">
        <dgm:presLayoutVars>
          <dgm:bulletEnabled val="1"/>
        </dgm:presLayoutVars>
      </dgm:prSet>
      <dgm:spPr/>
    </dgm:pt>
    <dgm:pt modelId="{A39BBE7C-E627-4679-B3A7-FE4FC7DB3BB1}" type="pres">
      <dgm:prSet presAssocID="{91BBE6BC-C544-40BB-A012-10CC4026BF59}" presName="childNode2tx" presStyleLbl="bgAcc1" presStyleIdx="3" presStyleCnt="4">
        <dgm:presLayoutVars>
          <dgm:bulletEnabled val="1"/>
        </dgm:presLayoutVars>
      </dgm:prSet>
      <dgm:spPr/>
    </dgm:pt>
    <dgm:pt modelId="{4AE7DEC0-EC77-482D-8E88-2E88A9C30A61}" type="pres">
      <dgm:prSet presAssocID="{91BBE6BC-C544-40BB-A012-10CC4026BF59}" presName="parentNode2" presStyleLbl="node1" presStyleIdx="3" presStyleCnt="4">
        <dgm:presLayoutVars>
          <dgm:chMax val="0"/>
          <dgm:bulletEnabled val="1"/>
        </dgm:presLayoutVars>
      </dgm:prSet>
      <dgm:spPr/>
    </dgm:pt>
    <dgm:pt modelId="{19F61C8C-2796-4A74-978E-D9FC8085739C}" type="pres">
      <dgm:prSet presAssocID="{91BBE6BC-C544-40BB-A012-10CC4026BF59}" presName="connSite2" presStyleCnt="0"/>
      <dgm:spPr/>
    </dgm:pt>
  </dgm:ptLst>
  <dgm:cxnLst>
    <dgm:cxn modelId="{0A432607-48F4-4308-A2EE-5F517FEA37F1}" srcId="{B8C3E7EC-C634-4DD2-9FD4-44D999AEABD4}" destId="{792B914E-25FB-45C4-AD4E-4BADD646907F}" srcOrd="1" destOrd="0" parTransId="{8D6719B2-1F81-457B-A94A-C2161270AA5C}" sibTransId="{78BF9E9F-BCCD-4666-9E17-8154B701684E}"/>
    <dgm:cxn modelId="{D0634107-75EB-4629-BAE8-95E470363CA6}" type="presOf" srcId="{17438F8E-E8AD-44F0-845B-B0AB8E4FF1B1}" destId="{872AC61E-FBAA-410B-8E51-2237458B5755}" srcOrd="0" destOrd="0" presId="urn:microsoft.com/office/officeart/2005/8/layout/hProcess4"/>
    <dgm:cxn modelId="{7D3B5D11-0816-48C9-AE8B-1DBBB8A87460}" type="presOf" srcId="{95D1AC61-B275-47F7-84DD-25C7B79BFCA4}" destId="{230B0F93-1A24-401D-84F3-E5331C50D352}" srcOrd="0" destOrd="0" presId="urn:microsoft.com/office/officeart/2005/8/layout/hProcess4"/>
    <dgm:cxn modelId="{315B0C1F-1CCC-43F3-9B9C-BFF8441784BA}" type="presOf" srcId="{4A18A493-CBD0-4E07-ABDD-0405D71A1529}" destId="{DFD1D49D-56CF-47A2-B085-6DDE0274BD06}" srcOrd="0" destOrd="0" presId="urn:microsoft.com/office/officeart/2005/8/layout/hProcess4"/>
    <dgm:cxn modelId="{3A458B24-EF4E-4389-8A57-D1F0C32F9A01}" type="presOf" srcId="{792B914E-25FB-45C4-AD4E-4BADD646907F}" destId="{A24BE96E-ED8B-4493-89D8-A9BDBDC46CD1}" srcOrd="0" destOrd="1" presId="urn:microsoft.com/office/officeart/2005/8/layout/hProcess4"/>
    <dgm:cxn modelId="{CFF8CA2E-3663-4FAD-BA71-72D9E70119A1}" type="presOf" srcId="{B8C3E7EC-C634-4DD2-9FD4-44D999AEABD4}" destId="{EE66221B-F085-406A-80A1-8F285F96F858}" srcOrd="0" destOrd="0" presId="urn:microsoft.com/office/officeart/2005/8/layout/hProcess4"/>
    <dgm:cxn modelId="{DD1BA03A-E59B-4251-87E0-CD1207D56B9F}" srcId="{AADF3AD0-8189-4FB6-A904-B212325DD4E3}" destId="{5A9D0D01-7C31-469D-908E-8364A0EA069C}" srcOrd="0" destOrd="0" parTransId="{6BA0486E-EAE6-4402-AEC5-1AE0D39E7B53}" sibTransId="{63E59637-3779-4C14-847C-ECBF748052B9}"/>
    <dgm:cxn modelId="{7BD6B13D-7CCA-4F4C-A01C-C7EEA926C8AC}" type="presOf" srcId="{7E73FE6F-DB50-4276-A878-8892C8DADAC9}" destId="{A39BBE7C-E627-4679-B3A7-FE4FC7DB3BB1}" srcOrd="1" destOrd="0" presId="urn:microsoft.com/office/officeart/2005/8/layout/hProcess4"/>
    <dgm:cxn modelId="{1F91325C-7D78-4745-96CB-92F981BBE4A5}" type="presOf" srcId="{3EC2D385-788C-4C88-8B94-2C6A5AB08B48}" destId="{79FD6865-7B33-47A9-A174-3D58BBDC6B33}" srcOrd="0" destOrd="0" presId="urn:microsoft.com/office/officeart/2005/8/layout/hProcess4"/>
    <dgm:cxn modelId="{3A49CB5D-CBCA-4964-93BE-F922F7A5357E}" srcId="{B8C3E7EC-C634-4DD2-9FD4-44D999AEABD4}" destId="{E5AD68DE-CF50-449C-BFED-AA6CBAAD647D}" srcOrd="0" destOrd="0" parTransId="{817A1AEC-8425-4D56-87BF-BC0F991D558F}" sibTransId="{24650C1A-CFCE-463C-A05C-8A735AE2DE97}"/>
    <dgm:cxn modelId="{6EC67E43-43F3-4B5E-A221-AA85F228627F}" type="presOf" srcId="{3F11739F-08BC-4AD7-86AE-30B1A1B8A8D6}" destId="{CF15E861-F300-44CA-A194-AAD328E174C0}" srcOrd="0" destOrd="0" presId="urn:microsoft.com/office/officeart/2005/8/layout/hProcess4"/>
    <dgm:cxn modelId="{50D38E50-7967-4CE3-B2B5-AA3D7AAEC71A}" srcId="{B30B4315-857B-4567-992C-BF2567400121}" destId="{91BBE6BC-C544-40BB-A012-10CC4026BF59}" srcOrd="3" destOrd="0" parTransId="{AA3F92CF-34D6-4CB2-B645-35F75F8FCBD2}" sibTransId="{14E753AA-A7B4-4217-992D-AB577B16679B}"/>
    <dgm:cxn modelId="{1A8B1451-CCEB-4DCF-AE7F-B7E6F24E3159}" type="presOf" srcId="{5A9D0D01-7C31-469D-908E-8364A0EA069C}" destId="{192E671F-2D08-45E4-AF4C-CA258BF79C2B}" srcOrd="0" destOrd="0" presId="urn:microsoft.com/office/officeart/2005/8/layout/hProcess4"/>
    <dgm:cxn modelId="{CD141851-4467-4D65-B3B2-EB788AE02FBB}" type="presOf" srcId="{E5AD68DE-CF50-449C-BFED-AA6CBAAD647D}" destId="{133C37B6-FAC4-4691-AFF6-6A4DE428E9BC}" srcOrd="1" destOrd="0" presId="urn:microsoft.com/office/officeart/2005/8/layout/hProcess4"/>
    <dgm:cxn modelId="{2F3F3882-457B-4A64-BE82-0B4948AE8841}" srcId="{91BBE6BC-C544-40BB-A012-10CC4026BF59}" destId="{7E73FE6F-DB50-4276-A878-8892C8DADAC9}" srcOrd="0" destOrd="0" parTransId="{FF8EA437-1283-4130-B4E1-E6A15D567C6B}" sibTransId="{F0324968-C3A9-4555-BECD-D26DD1D3C23D}"/>
    <dgm:cxn modelId="{907A8B85-8CB1-4C35-AE48-6E83FBDE878A}" srcId="{B30B4315-857B-4567-992C-BF2567400121}" destId="{AADF3AD0-8189-4FB6-A904-B212325DD4E3}" srcOrd="2" destOrd="0" parTransId="{31619EB7-D8F6-40CE-A871-9613AA6B361C}" sibTransId="{17438F8E-E8AD-44F0-845B-B0AB8E4FF1B1}"/>
    <dgm:cxn modelId="{F4ABD895-1082-499E-B190-A109142C26C4}" type="presOf" srcId="{7E73FE6F-DB50-4276-A878-8892C8DADAC9}" destId="{F6933661-C0A2-4ED2-AFCC-BDC58679B3B3}" srcOrd="0" destOrd="0" presId="urn:microsoft.com/office/officeart/2005/8/layout/hProcess4"/>
    <dgm:cxn modelId="{A5BA1699-A78E-4408-A419-2F02C873D04A}" srcId="{91BBE6BC-C544-40BB-A012-10CC4026BF59}" destId="{217727C4-9EBF-4084-A248-7CD08FC428FF}" srcOrd="1" destOrd="0" parTransId="{F97C673E-B74D-4FA7-B69D-16CA013D8605}" sibTransId="{458B5EAD-1CA5-4FB1-8257-758DC9ECF181}"/>
    <dgm:cxn modelId="{E0309F9D-FAFD-456B-92BD-C7D4347032F4}" type="presOf" srcId="{95D1AC61-B275-47F7-84DD-25C7B79BFCA4}" destId="{F8A6D6C4-58C0-45A4-86A9-439B921B9C2C}" srcOrd="1" destOrd="0" presId="urn:microsoft.com/office/officeart/2005/8/layout/hProcess4"/>
    <dgm:cxn modelId="{35FD2C9E-5DEA-41BE-9A94-EFF7145B1FFA}" type="presOf" srcId="{E5AD68DE-CF50-449C-BFED-AA6CBAAD647D}" destId="{A24BE96E-ED8B-4493-89D8-A9BDBDC46CD1}" srcOrd="0" destOrd="0" presId="urn:microsoft.com/office/officeart/2005/8/layout/hProcess4"/>
    <dgm:cxn modelId="{48DB3AA0-2D8F-412D-907D-153EC11D5E35}" type="presOf" srcId="{5A9D0D01-7C31-469D-908E-8364A0EA069C}" destId="{B8056BAC-F7EE-43EA-8152-CBAF5C048C5E}" srcOrd="1" destOrd="0" presId="urn:microsoft.com/office/officeart/2005/8/layout/hProcess4"/>
    <dgm:cxn modelId="{CEA776AC-4B0B-445A-8B8D-374527D801DF}" srcId="{B30B4315-857B-4567-992C-BF2567400121}" destId="{B8C3E7EC-C634-4DD2-9FD4-44D999AEABD4}" srcOrd="0" destOrd="0" parTransId="{839F9979-3922-4135-9E31-F3D880E05AC8}" sibTransId="{4A18A493-CBD0-4E07-ABDD-0405D71A1529}"/>
    <dgm:cxn modelId="{5C7C1DAF-E46C-46F4-9901-60394CDC9D35}" srcId="{3EC2D385-788C-4C88-8B94-2C6A5AB08B48}" destId="{979B3122-7FAF-439F-9536-EDCC6017860B}" srcOrd="1" destOrd="0" parTransId="{6A3B27A4-D020-4B90-B909-5F79950526DD}" sibTransId="{091D0CEB-353D-4B62-82B4-D62B9206F943}"/>
    <dgm:cxn modelId="{7DA8D5B3-23E0-49AD-91FB-FBCBDA6B8C32}" type="presOf" srcId="{AADF3AD0-8189-4FB6-A904-B212325DD4E3}" destId="{0DF99948-86B0-4E11-820F-F53B38233FD6}" srcOrd="0" destOrd="0" presId="urn:microsoft.com/office/officeart/2005/8/layout/hProcess4"/>
    <dgm:cxn modelId="{D923BCBD-48FC-4E40-8743-8C03E3CC571B}" type="presOf" srcId="{91BBE6BC-C544-40BB-A012-10CC4026BF59}" destId="{4AE7DEC0-EC77-482D-8E88-2E88A9C30A61}" srcOrd="0" destOrd="0" presId="urn:microsoft.com/office/officeart/2005/8/layout/hProcess4"/>
    <dgm:cxn modelId="{40FA77CA-A583-41F7-8F36-B0D9E1130D6B}" srcId="{AADF3AD0-8189-4FB6-A904-B212325DD4E3}" destId="{C47D1D70-8B0B-46ED-B9E2-00B5B9F8E0ED}" srcOrd="1" destOrd="0" parTransId="{8286A470-D4D4-4169-B14A-3A44C58F12AB}" sibTransId="{59D5127F-AED7-4F7F-879B-C9F053418B77}"/>
    <dgm:cxn modelId="{089967CC-BD59-4B5A-ADAF-82B6B18BFAAA}" type="presOf" srcId="{C47D1D70-8B0B-46ED-B9E2-00B5B9F8E0ED}" destId="{192E671F-2D08-45E4-AF4C-CA258BF79C2B}" srcOrd="0" destOrd="1" presId="urn:microsoft.com/office/officeart/2005/8/layout/hProcess4"/>
    <dgm:cxn modelId="{55D0B5CE-E2EA-4A6C-8B17-DE3F111FB0B8}" type="presOf" srcId="{979B3122-7FAF-439F-9536-EDCC6017860B}" destId="{F8A6D6C4-58C0-45A4-86A9-439B921B9C2C}" srcOrd="1" destOrd="1" presId="urn:microsoft.com/office/officeart/2005/8/layout/hProcess4"/>
    <dgm:cxn modelId="{2B0AC7CE-9D92-4E2B-9304-80E7018A03F4}" srcId="{B30B4315-857B-4567-992C-BF2567400121}" destId="{3EC2D385-788C-4C88-8B94-2C6A5AB08B48}" srcOrd="1" destOrd="0" parTransId="{1CCD411B-EADE-492D-89FB-857F91271408}" sibTransId="{3F11739F-08BC-4AD7-86AE-30B1A1B8A8D6}"/>
    <dgm:cxn modelId="{1CF9BFCF-EE72-436F-A708-AF980AD9683F}" type="presOf" srcId="{B30B4315-857B-4567-992C-BF2567400121}" destId="{8E284C7C-3D3A-44B6-B9D7-C9F543FD4BDB}" srcOrd="0" destOrd="0" presId="urn:microsoft.com/office/officeart/2005/8/layout/hProcess4"/>
    <dgm:cxn modelId="{8253B0DE-1BA1-4F67-8C09-2CAB82EEF469}" type="presOf" srcId="{979B3122-7FAF-439F-9536-EDCC6017860B}" destId="{230B0F93-1A24-401D-84F3-E5331C50D352}" srcOrd="0" destOrd="1" presId="urn:microsoft.com/office/officeart/2005/8/layout/hProcess4"/>
    <dgm:cxn modelId="{4B6D48DF-8D73-4988-94B3-D4B73547E016}" type="presOf" srcId="{217727C4-9EBF-4084-A248-7CD08FC428FF}" destId="{A39BBE7C-E627-4679-B3A7-FE4FC7DB3BB1}" srcOrd="1" destOrd="1" presId="urn:microsoft.com/office/officeart/2005/8/layout/hProcess4"/>
    <dgm:cxn modelId="{6F109EE1-671A-4468-B033-BBDCF1E000D5}" type="presOf" srcId="{C47D1D70-8B0B-46ED-B9E2-00B5B9F8E0ED}" destId="{B8056BAC-F7EE-43EA-8152-CBAF5C048C5E}" srcOrd="1" destOrd="1" presId="urn:microsoft.com/office/officeart/2005/8/layout/hProcess4"/>
    <dgm:cxn modelId="{DA93C7E7-DB45-4A49-907C-91A7EF6A5B09}" type="presOf" srcId="{217727C4-9EBF-4084-A248-7CD08FC428FF}" destId="{F6933661-C0A2-4ED2-AFCC-BDC58679B3B3}" srcOrd="0" destOrd="1" presId="urn:microsoft.com/office/officeart/2005/8/layout/hProcess4"/>
    <dgm:cxn modelId="{97F917F1-0B74-4850-A1B1-51E21286AF4F}" type="presOf" srcId="{792B914E-25FB-45C4-AD4E-4BADD646907F}" destId="{133C37B6-FAC4-4691-AFF6-6A4DE428E9BC}" srcOrd="1" destOrd="1" presId="urn:microsoft.com/office/officeart/2005/8/layout/hProcess4"/>
    <dgm:cxn modelId="{CAF2CDFF-2880-4C22-A963-52904EEBEC77}" srcId="{3EC2D385-788C-4C88-8B94-2C6A5AB08B48}" destId="{95D1AC61-B275-47F7-84DD-25C7B79BFCA4}" srcOrd="0" destOrd="0" parTransId="{BDB2C0D8-EDEB-461C-83E7-2B590804E2D3}" sibTransId="{31E9E2D7-50C6-49CF-889A-7524340663D4}"/>
    <dgm:cxn modelId="{1AD37150-B23A-4A69-9B40-20E8FDAC94CD}" type="presParOf" srcId="{8E284C7C-3D3A-44B6-B9D7-C9F543FD4BDB}" destId="{9A398BCB-2003-4155-B92F-03C9EC4ED7F1}" srcOrd="0" destOrd="0" presId="urn:microsoft.com/office/officeart/2005/8/layout/hProcess4"/>
    <dgm:cxn modelId="{BF707179-4AE0-45F7-AE86-E8705B5246D3}" type="presParOf" srcId="{8E284C7C-3D3A-44B6-B9D7-C9F543FD4BDB}" destId="{D02C7DE6-555C-4C2C-829F-830EC3175D56}" srcOrd="1" destOrd="0" presId="urn:microsoft.com/office/officeart/2005/8/layout/hProcess4"/>
    <dgm:cxn modelId="{AFA3BB1D-8F50-449C-90FD-1812F2255C64}" type="presParOf" srcId="{8E284C7C-3D3A-44B6-B9D7-C9F543FD4BDB}" destId="{4EAA8385-7186-4BB1-8066-59CC7ECE2E42}" srcOrd="2" destOrd="0" presId="urn:microsoft.com/office/officeart/2005/8/layout/hProcess4"/>
    <dgm:cxn modelId="{4FD4BC09-7C9E-4E95-8617-6AFBEE05914D}" type="presParOf" srcId="{4EAA8385-7186-4BB1-8066-59CC7ECE2E42}" destId="{BE91E0FB-C639-48B9-833B-21CBF25121FE}" srcOrd="0" destOrd="0" presId="urn:microsoft.com/office/officeart/2005/8/layout/hProcess4"/>
    <dgm:cxn modelId="{3F7BCFBD-5A18-4774-8AFF-4E73C6C056C2}" type="presParOf" srcId="{BE91E0FB-C639-48B9-833B-21CBF25121FE}" destId="{3BBF4EAB-6F24-4374-AA7B-2A060E52F92F}" srcOrd="0" destOrd="0" presId="urn:microsoft.com/office/officeart/2005/8/layout/hProcess4"/>
    <dgm:cxn modelId="{D5EA7B2F-C90F-4DAC-BF0D-9459031F123E}" type="presParOf" srcId="{BE91E0FB-C639-48B9-833B-21CBF25121FE}" destId="{A24BE96E-ED8B-4493-89D8-A9BDBDC46CD1}" srcOrd="1" destOrd="0" presId="urn:microsoft.com/office/officeart/2005/8/layout/hProcess4"/>
    <dgm:cxn modelId="{7C7E5E06-043A-4659-B4FE-E397DA2EDC8E}" type="presParOf" srcId="{BE91E0FB-C639-48B9-833B-21CBF25121FE}" destId="{133C37B6-FAC4-4691-AFF6-6A4DE428E9BC}" srcOrd="2" destOrd="0" presId="urn:microsoft.com/office/officeart/2005/8/layout/hProcess4"/>
    <dgm:cxn modelId="{4563C0C3-FC8C-4EC0-90ED-EE31EE690C46}" type="presParOf" srcId="{BE91E0FB-C639-48B9-833B-21CBF25121FE}" destId="{EE66221B-F085-406A-80A1-8F285F96F858}" srcOrd="3" destOrd="0" presId="urn:microsoft.com/office/officeart/2005/8/layout/hProcess4"/>
    <dgm:cxn modelId="{FFAAA6AE-8BC6-447C-B3A4-BDFBDF45273C}" type="presParOf" srcId="{BE91E0FB-C639-48B9-833B-21CBF25121FE}" destId="{B1273027-E6AD-42E1-8F3F-360FB1D370D5}" srcOrd="4" destOrd="0" presId="urn:microsoft.com/office/officeart/2005/8/layout/hProcess4"/>
    <dgm:cxn modelId="{C7CA9105-6DBB-4F58-BC58-0E3482D555E6}" type="presParOf" srcId="{4EAA8385-7186-4BB1-8066-59CC7ECE2E42}" destId="{DFD1D49D-56CF-47A2-B085-6DDE0274BD06}" srcOrd="1" destOrd="0" presId="urn:microsoft.com/office/officeart/2005/8/layout/hProcess4"/>
    <dgm:cxn modelId="{0DFDF3E5-4A47-4923-988B-0AF28BAB8D16}" type="presParOf" srcId="{4EAA8385-7186-4BB1-8066-59CC7ECE2E42}" destId="{EC737545-395A-4E11-857C-D4FD21C7D2D7}" srcOrd="2" destOrd="0" presId="urn:microsoft.com/office/officeart/2005/8/layout/hProcess4"/>
    <dgm:cxn modelId="{D8B44F58-35BB-404E-8B3A-E520014D9E1A}" type="presParOf" srcId="{EC737545-395A-4E11-857C-D4FD21C7D2D7}" destId="{890939EE-19B1-4475-9F0D-F2D90BF59591}" srcOrd="0" destOrd="0" presId="urn:microsoft.com/office/officeart/2005/8/layout/hProcess4"/>
    <dgm:cxn modelId="{6B783A26-2EC4-433E-8D8D-FC9F8D4C682A}" type="presParOf" srcId="{EC737545-395A-4E11-857C-D4FD21C7D2D7}" destId="{230B0F93-1A24-401D-84F3-E5331C50D352}" srcOrd="1" destOrd="0" presId="urn:microsoft.com/office/officeart/2005/8/layout/hProcess4"/>
    <dgm:cxn modelId="{FBB602D4-47BB-44CB-BE97-0FB00E210389}" type="presParOf" srcId="{EC737545-395A-4E11-857C-D4FD21C7D2D7}" destId="{F8A6D6C4-58C0-45A4-86A9-439B921B9C2C}" srcOrd="2" destOrd="0" presId="urn:microsoft.com/office/officeart/2005/8/layout/hProcess4"/>
    <dgm:cxn modelId="{5B11504E-E006-4A5B-B0D8-B847B6707685}" type="presParOf" srcId="{EC737545-395A-4E11-857C-D4FD21C7D2D7}" destId="{79FD6865-7B33-47A9-A174-3D58BBDC6B33}" srcOrd="3" destOrd="0" presId="urn:microsoft.com/office/officeart/2005/8/layout/hProcess4"/>
    <dgm:cxn modelId="{3F21DB3A-205A-43BF-84A0-B19BD69F645F}" type="presParOf" srcId="{EC737545-395A-4E11-857C-D4FD21C7D2D7}" destId="{C2C5C6AE-CBB4-4481-87DD-8356FEE9BC39}" srcOrd="4" destOrd="0" presId="urn:microsoft.com/office/officeart/2005/8/layout/hProcess4"/>
    <dgm:cxn modelId="{6B4B51BF-A12E-4146-A4FE-FD1142E301E6}" type="presParOf" srcId="{4EAA8385-7186-4BB1-8066-59CC7ECE2E42}" destId="{CF15E861-F300-44CA-A194-AAD328E174C0}" srcOrd="3" destOrd="0" presId="urn:microsoft.com/office/officeart/2005/8/layout/hProcess4"/>
    <dgm:cxn modelId="{D062B5E2-1EBE-4171-BE1B-CB867AA38E8D}" type="presParOf" srcId="{4EAA8385-7186-4BB1-8066-59CC7ECE2E42}" destId="{6423DEDF-62DF-42EE-A8ED-DA704C17E924}" srcOrd="4" destOrd="0" presId="urn:microsoft.com/office/officeart/2005/8/layout/hProcess4"/>
    <dgm:cxn modelId="{569008FE-F036-404A-842F-696739B3294C}" type="presParOf" srcId="{6423DEDF-62DF-42EE-A8ED-DA704C17E924}" destId="{443897A7-A17B-4010-A60C-BB05C5E6A782}" srcOrd="0" destOrd="0" presId="urn:microsoft.com/office/officeart/2005/8/layout/hProcess4"/>
    <dgm:cxn modelId="{B20BCABD-BA52-4947-9D46-C21428FCDEE9}" type="presParOf" srcId="{6423DEDF-62DF-42EE-A8ED-DA704C17E924}" destId="{192E671F-2D08-45E4-AF4C-CA258BF79C2B}" srcOrd="1" destOrd="0" presId="urn:microsoft.com/office/officeart/2005/8/layout/hProcess4"/>
    <dgm:cxn modelId="{C426D8CC-B7D0-4A7A-AC7D-02B8748BC750}" type="presParOf" srcId="{6423DEDF-62DF-42EE-A8ED-DA704C17E924}" destId="{B8056BAC-F7EE-43EA-8152-CBAF5C048C5E}" srcOrd="2" destOrd="0" presId="urn:microsoft.com/office/officeart/2005/8/layout/hProcess4"/>
    <dgm:cxn modelId="{3B9C0B69-56C7-4B41-A7D8-571E21B9BD10}" type="presParOf" srcId="{6423DEDF-62DF-42EE-A8ED-DA704C17E924}" destId="{0DF99948-86B0-4E11-820F-F53B38233FD6}" srcOrd="3" destOrd="0" presId="urn:microsoft.com/office/officeart/2005/8/layout/hProcess4"/>
    <dgm:cxn modelId="{01F12D24-05AB-450D-B88B-0E1B8B703A99}" type="presParOf" srcId="{6423DEDF-62DF-42EE-A8ED-DA704C17E924}" destId="{64E1D454-857A-4DFF-ABB7-54DCE708556A}" srcOrd="4" destOrd="0" presId="urn:microsoft.com/office/officeart/2005/8/layout/hProcess4"/>
    <dgm:cxn modelId="{7512994A-0D19-4E45-99A3-27EB5BED9BF2}" type="presParOf" srcId="{4EAA8385-7186-4BB1-8066-59CC7ECE2E42}" destId="{872AC61E-FBAA-410B-8E51-2237458B5755}" srcOrd="5" destOrd="0" presId="urn:microsoft.com/office/officeart/2005/8/layout/hProcess4"/>
    <dgm:cxn modelId="{1FB71695-63DF-461A-9D87-4754A845FF57}" type="presParOf" srcId="{4EAA8385-7186-4BB1-8066-59CC7ECE2E42}" destId="{5E9B7579-BF4D-4FB5-A428-A6E968D78D2A}" srcOrd="6" destOrd="0" presId="urn:microsoft.com/office/officeart/2005/8/layout/hProcess4"/>
    <dgm:cxn modelId="{819C313C-C40A-46B6-95F5-A6B128172522}" type="presParOf" srcId="{5E9B7579-BF4D-4FB5-A428-A6E968D78D2A}" destId="{58BD09C5-0C95-4021-9735-8940512FCF8E}" srcOrd="0" destOrd="0" presId="urn:microsoft.com/office/officeart/2005/8/layout/hProcess4"/>
    <dgm:cxn modelId="{DAE52C6A-0849-4A82-B1DB-50D1A6750F4B}" type="presParOf" srcId="{5E9B7579-BF4D-4FB5-A428-A6E968D78D2A}" destId="{F6933661-C0A2-4ED2-AFCC-BDC58679B3B3}" srcOrd="1" destOrd="0" presId="urn:microsoft.com/office/officeart/2005/8/layout/hProcess4"/>
    <dgm:cxn modelId="{381A3629-878A-47D1-BA76-4C532CDF703F}" type="presParOf" srcId="{5E9B7579-BF4D-4FB5-A428-A6E968D78D2A}" destId="{A39BBE7C-E627-4679-B3A7-FE4FC7DB3BB1}" srcOrd="2" destOrd="0" presId="urn:microsoft.com/office/officeart/2005/8/layout/hProcess4"/>
    <dgm:cxn modelId="{5FDE46A0-FAB0-4106-A7FC-94090E1DDB18}" type="presParOf" srcId="{5E9B7579-BF4D-4FB5-A428-A6E968D78D2A}" destId="{4AE7DEC0-EC77-482D-8E88-2E88A9C30A61}" srcOrd="3" destOrd="0" presId="urn:microsoft.com/office/officeart/2005/8/layout/hProcess4"/>
    <dgm:cxn modelId="{97722D99-1EF9-4DDF-BE44-B498F7E805FB}" type="presParOf" srcId="{5E9B7579-BF4D-4FB5-A428-A6E968D78D2A}" destId="{19F61C8C-2796-4A74-978E-D9FC8085739C}"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4BE96E-ED8B-4493-89D8-A9BDBDC46CD1}">
      <dsp:nvSpPr>
        <dsp:cNvPr id="0" name=""/>
        <dsp:cNvSpPr/>
      </dsp:nvSpPr>
      <dsp:spPr>
        <a:xfrm>
          <a:off x="239786" y="858798"/>
          <a:ext cx="2000797" cy="16502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5</a:t>
          </a:r>
          <a:r>
            <a:rPr lang="en-US" sz="2500" kern="1200" baseline="30000" dirty="0"/>
            <a:t>th</a:t>
          </a:r>
          <a:r>
            <a:rPr lang="en-US" sz="2500" kern="1200" dirty="0"/>
            <a:t> Grade</a:t>
          </a:r>
        </a:p>
        <a:p>
          <a:pPr marL="228600" lvl="1" indent="-228600" algn="l" defTabSz="1111250">
            <a:lnSpc>
              <a:spcPct val="90000"/>
            </a:lnSpc>
            <a:spcBef>
              <a:spcPct val="0"/>
            </a:spcBef>
            <a:spcAft>
              <a:spcPct val="15000"/>
            </a:spcAft>
            <a:buChar char="•"/>
          </a:pPr>
          <a:r>
            <a:rPr lang="en-US" sz="2500" kern="1200" dirty="0"/>
            <a:t>6</a:t>
          </a:r>
          <a:r>
            <a:rPr lang="en-US" sz="2500" kern="1200" baseline="30000" dirty="0"/>
            <a:t>th</a:t>
          </a:r>
          <a:r>
            <a:rPr lang="en-US" sz="2500" kern="1200" dirty="0"/>
            <a:t> Grade</a:t>
          </a:r>
        </a:p>
      </dsp:txBody>
      <dsp:txXfrm>
        <a:off x="277763" y="896775"/>
        <a:ext cx="1924843" cy="1220662"/>
      </dsp:txXfrm>
    </dsp:sp>
    <dsp:sp modelId="{DFD1D49D-56CF-47A2-B085-6DDE0274BD06}">
      <dsp:nvSpPr>
        <dsp:cNvPr id="0" name=""/>
        <dsp:cNvSpPr/>
      </dsp:nvSpPr>
      <dsp:spPr>
        <a:xfrm>
          <a:off x="1297674" y="1012967"/>
          <a:ext cx="2559384" cy="2559384"/>
        </a:xfrm>
        <a:prstGeom prst="leftCircularArrow">
          <a:avLst>
            <a:gd name="adj1" fmla="val 4523"/>
            <a:gd name="adj2" fmla="val 575340"/>
            <a:gd name="adj3" fmla="val 2350850"/>
            <a:gd name="adj4" fmla="val 9024489"/>
            <a:gd name="adj5" fmla="val 527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66221B-F085-406A-80A1-8F285F96F858}">
      <dsp:nvSpPr>
        <dsp:cNvPr id="0" name=""/>
        <dsp:cNvSpPr/>
      </dsp:nvSpPr>
      <dsp:spPr>
        <a:xfrm>
          <a:off x="684408" y="2155415"/>
          <a:ext cx="1778486" cy="7072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Lower Middle School</a:t>
          </a:r>
        </a:p>
      </dsp:txBody>
      <dsp:txXfrm>
        <a:off x="705122" y="2176129"/>
        <a:ext cx="1737058" cy="665817"/>
      </dsp:txXfrm>
    </dsp:sp>
    <dsp:sp modelId="{230B0F93-1A24-401D-84F3-E5331C50D352}">
      <dsp:nvSpPr>
        <dsp:cNvPr id="0" name=""/>
        <dsp:cNvSpPr/>
      </dsp:nvSpPr>
      <dsp:spPr>
        <a:xfrm>
          <a:off x="3014189" y="858798"/>
          <a:ext cx="2000797" cy="16502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7</a:t>
          </a:r>
          <a:r>
            <a:rPr lang="en-US" sz="2500" kern="1200" baseline="30000" dirty="0"/>
            <a:t>th</a:t>
          </a:r>
          <a:r>
            <a:rPr lang="en-US" sz="2500" kern="1200" dirty="0"/>
            <a:t> Grade</a:t>
          </a:r>
        </a:p>
        <a:p>
          <a:pPr marL="228600" lvl="1" indent="-228600" algn="l" defTabSz="1111250">
            <a:lnSpc>
              <a:spcPct val="90000"/>
            </a:lnSpc>
            <a:spcBef>
              <a:spcPct val="0"/>
            </a:spcBef>
            <a:spcAft>
              <a:spcPct val="15000"/>
            </a:spcAft>
            <a:buChar char="•"/>
          </a:pPr>
          <a:r>
            <a:rPr lang="en-US" sz="2500" kern="1200" dirty="0"/>
            <a:t>8</a:t>
          </a:r>
          <a:r>
            <a:rPr lang="en-US" sz="2500" kern="1200" baseline="30000" dirty="0"/>
            <a:t>th</a:t>
          </a:r>
          <a:r>
            <a:rPr lang="en-US" sz="2500" kern="1200" dirty="0"/>
            <a:t> Grade</a:t>
          </a:r>
        </a:p>
      </dsp:txBody>
      <dsp:txXfrm>
        <a:off x="3052166" y="1250397"/>
        <a:ext cx="1924843" cy="1220662"/>
      </dsp:txXfrm>
    </dsp:sp>
    <dsp:sp modelId="{CF15E861-F300-44CA-A194-AAD328E174C0}">
      <dsp:nvSpPr>
        <dsp:cNvPr id="0" name=""/>
        <dsp:cNvSpPr/>
      </dsp:nvSpPr>
      <dsp:spPr>
        <a:xfrm>
          <a:off x="4055404" y="-269220"/>
          <a:ext cx="2815041" cy="2815041"/>
        </a:xfrm>
        <a:prstGeom prst="circularArrow">
          <a:avLst>
            <a:gd name="adj1" fmla="val 4113"/>
            <a:gd name="adj2" fmla="val 517862"/>
            <a:gd name="adj3" fmla="val 19306627"/>
            <a:gd name="adj4" fmla="val 12575511"/>
            <a:gd name="adj5" fmla="val 479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9FD6865-7B33-47A9-A174-3D58BBDC6B33}">
      <dsp:nvSpPr>
        <dsp:cNvPr id="0" name=""/>
        <dsp:cNvSpPr/>
      </dsp:nvSpPr>
      <dsp:spPr>
        <a:xfrm>
          <a:off x="3458811" y="505175"/>
          <a:ext cx="1778486" cy="7072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Upper Middle School</a:t>
          </a:r>
        </a:p>
      </dsp:txBody>
      <dsp:txXfrm>
        <a:off x="3479525" y="525889"/>
        <a:ext cx="1737058" cy="665817"/>
      </dsp:txXfrm>
    </dsp:sp>
    <dsp:sp modelId="{192E671F-2D08-45E4-AF4C-CA258BF79C2B}">
      <dsp:nvSpPr>
        <dsp:cNvPr id="0" name=""/>
        <dsp:cNvSpPr/>
      </dsp:nvSpPr>
      <dsp:spPr>
        <a:xfrm>
          <a:off x="5788592" y="858798"/>
          <a:ext cx="2000797" cy="16502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9</a:t>
          </a:r>
          <a:r>
            <a:rPr lang="en-US" sz="2500" kern="1200" baseline="30000" dirty="0"/>
            <a:t>th</a:t>
          </a:r>
          <a:r>
            <a:rPr lang="en-US" sz="2500" kern="1200" dirty="0"/>
            <a:t> Grade</a:t>
          </a:r>
        </a:p>
        <a:p>
          <a:pPr marL="228600" lvl="1" indent="-228600" algn="l" defTabSz="1111250">
            <a:lnSpc>
              <a:spcPct val="90000"/>
            </a:lnSpc>
            <a:spcBef>
              <a:spcPct val="0"/>
            </a:spcBef>
            <a:spcAft>
              <a:spcPct val="15000"/>
            </a:spcAft>
            <a:buChar char="•"/>
          </a:pPr>
          <a:r>
            <a:rPr lang="en-US" sz="2500" kern="1200" dirty="0"/>
            <a:t>10</a:t>
          </a:r>
          <a:r>
            <a:rPr lang="en-US" sz="2500" kern="1200" baseline="30000" dirty="0"/>
            <a:t>th</a:t>
          </a:r>
          <a:r>
            <a:rPr lang="en-US" sz="2500" kern="1200" dirty="0"/>
            <a:t> Grade</a:t>
          </a:r>
        </a:p>
      </dsp:txBody>
      <dsp:txXfrm>
        <a:off x="5826569" y="896775"/>
        <a:ext cx="1924843" cy="1220662"/>
      </dsp:txXfrm>
    </dsp:sp>
    <dsp:sp modelId="{872AC61E-FBAA-410B-8E51-2237458B5755}">
      <dsp:nvSpPr>
        <dsp:cNvPr id="0" name=""/>
        <dsp:cNvSpPr/>
      </dsp:nvSpPr>
      <dsp:spPr>
        <a:xfrm>
          <a:off x="6846481" y="1012967"/>
          <a:ext cx="2559384" cy="2559384"/>
        </a:xfrm>
        <a:prstGeom prst="leftCircularArrow">
          <a:avLst>
            <a:gd name="adj1" fmla="val 4523"/>
            <a:gd name="adj2" fmla="val 575340"/>
            <a:gd name="adj3" fmla="val 2350850"/>
            <a:gd name="adj4" fmla="val 9024489"/>
            <a:gd name="adj5" fmla="val 527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DF99948-86B0-4E11-820F-F53B38233FD6}">
      <dsp:nvSpPr>
        <dsp:cNvPr id="0" name=""/>
        <dsp:cNvSpPr/>
      </dsp:nvSpPr>
      <dsp:spPr>
        <a:xfrm>
          <a:off x="6233214" y="2155415"/>
          <a:ext cx="1778486" cy="7072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Pre-DP High School</a:t>
          </a:r>
        </a:p>
      </dsp:txBody>
      <dsp:txXfrm>
        <a:off x="6253928" y="2176129"/>
        <a:ext cx="1737058" cy="665817"/>
      </dsp:txXfrm>
    </dsp:sp>
    <dsp:sp modelId="{F6933661-C0A2-4ED2-AFCC-BDC58679B3B3}">
      <dsp:nvSpPr>
        <dsp:cNvPr id="0" name=""/>
        <dsp:cNvSpPr/>
      </dsp:nvSpPr>
      <dsp:spPr>
        <a:xfrm>
          <a:off x="8562995" y="858798"/>
          <a:ext cx="2000797" cy="16502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11</a:t>
          </a:r>
          <a:r>
            <a:rPr lang="en-US" sz="2500" kern="1200" baseline="30000" dirty="0"/>
            <a:t>th</a:t>
          </a:r>
          <a:r>
            <a:rPr lang="en-US" sz="2500" kern="1200" dirty="0"/>
            <a:t> Grade</a:t>
          </a:r>
        </a:p>
        <a:p>
          <a:pPr marL="228600" lvl="1" indent="-228600" algn="l" defTabSz="1111250">
            <a:lnSpc>
              <a:spcPct val="90000"/>
            </a:lnSpc>
            <a:spcBef>
              <a:spcPct val="0"/>
            </a:spcBef>
            <a:spcAft>
              <a:spcPct val="15000"/>
            </a:spcAft>
            <a:buChar char="•"/>
          </a:pPr>
          <a:r>
            <a:rPr lang="en-US" sz="2500" kern="1200" dirty="0"/>
            <a:t>12</a:t>
          </a:r>
          <a:r>
            <a:rPr lang="en-US" sz="2500" kern="1200" baseline="30000" dirty="0"/>
            <a:t>th</a:t>
          </a:r>
          <a:r>
            <a:rPr lang="en-US" sz="2500" kern="1200" dirty="0"/>
            <a:t> Grade</a:t>
          </a:r>
        </a:p>
      </dsp:txBody>
      <dsp:txXfrm>
        <a:off x="8600972" y="1250397"/>
        <a:ext cx="1924843" cy="1220662"/>
      </dsp:txXfrm>
    </dsp:sp>
    <dsp:sp modelId="{4AE7DEC0-EC77-482D-8E88-2E88A9C30A61}">
      <dsp:nvSpPr>
        <dsp:cNvPr id="0" name=""/>
        <dsp:cNvSpPr/>
      </dsp:nvSpPr>
      <dsp:spPr>
        <a:xfrm>
          <a:off x="9007617" y="505175"/>
          <a:ext cx="1778486" cy="7072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DP High School</a:t>
          </a:r>
        </a:p>
      </dsp:txBody>
      <dsp:txXfrm>
        <a:off x="9028331" y="525889"/>
        <a:ext cx="1737058" cy="66581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4/22/2025</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4/22/2025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Whether you child has had a 504 plan, IEP, or a formal diagnosis, or has none of the above, but would benefit from direct instruction in executive functioning skills, this program is for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Director of Student Support serves as a key advocate for students, helping them navigate their learning accommodations and effectively communicate with their teachers. They act as the connection between students, families, and teachers. By working closely with classroom teachers, she stays informed about assignment expectations and help ensure that each student's unique learning profile is understood and supported. They also maintain regular communication with parents to provide updates on assignment completion, academic progress, and overall support needs.</a:t>
            </a:r>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35</a:t>
            </a:fld>
            <a:endParaRPr lang="en-US" dirty="0"/>
          </a:p>
        </p:txBody>
      </p:sp>
    </p:spTree>
    <p:extLst>
      <p:ext uri="{BB962C8B-B14F-4D97-AF65-F5344CB8AC3E}">
        <p14:creationId xmlns:p14="http://schemas.microsoft.com/office/powerpoint/2010/main" val="1438364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36</a:t>
            </a:fld>
            <a:endParaRPr lang="en-US" dirty="0"/>
          </a:p>
        </p:txBody>
      </p:sp>
    </p:spTree>
    <p:extLst>
      <p:ext uri="{BB962C8B-B14F-4D97-AF65-F5344CB8AC3E}">
        <p14:creationId xmlns:p14="http://schemas.microsoft.com/office/powerpoint/2010/main" val="3801693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26262"/>
                </a:solidFill>
                <a:effectLst/>
                <a:latin typeface="proxima-nova"/>
              </a:rPr>
              <a:t>Students work on goals based on their own specific learning profile. Additionally, the group setting allows them to work collaboratively on similar assignments or learn different strategies from peers. Initial emphasis is on developing habits for tracking assignments, time management, willingness to ask for and accept help, and metacognition. Once students have established regular habits around turning assignments in on time, higher order study skills are introduced. Rather than a separate study skills curriculum (e.g. stand-alone unit on note taking or mnemonic memory strategies), students are learning to apply these skills to their existing coursework from their content area classes. While the teacher can help support students in their content area classes, the class does not provide basic skill remediation, and teachers are not necessarily content area specialists across subjects.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626262"/>
              </a:solidFill>
              <a:effectLst/>
              <a:latin typeface="proxima-nov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teacher serves as a key advocate for students, helping them navigate their learning accommodations and effectively communicate with their teachers. They often act as the connection between students, families, and teachers. By working closely with classroom teachers, the strategies for success teacher stays informed about assignment expectations and help ensure that each student's unique learning profile is understood and supported. They also maintain regular communication with parents to provide updates on assignment completion, academic progress, and overall support needs.</a:t>
            </a:r>
          </a:p>
        </p:txBody>
      </p:sp>
      <p:sp>
        <p:nvSpPr>
          <p:cNvPr id="4" name="Slide Number Placeholder 3"/>
          <p:cNvSpPr>
            <a:spLocks noGrp="1"/>
          </p:cNvSpPr>
          <p:nvPr>
            <p:ph type="sldNum" sz="quarter" idx="5"/>
          </p:nvPr>
        </p:nvSpPr>
        <p:spPr/>
        <p:txBody>
          <a:bodyPr/>
          <a:lstStyle/>
          <a:p>
            <a:fld id="{3CFA0038-7055-434C-B6C4-B8C69565C600}" type="slidenum">
              <a:rPr lang="en-US" smtClean="0"/>
              <a:t>37</a:t>
            </a:fld>
            <a:endParaRPr lang="en-US" dirty="0"/>
          </a:p>
        </p:txBody>
      </p:sp>
    </p:spTree>
    <p:extLst>
      <p:ext uri="{BB962C8B-B14F-4D97-AF65-F5344CB8AC3E}">
        <p14:creationId xmlns:p14="http://schemas.microsoft.com/office/powerpoint/2010/main" val="1677024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Weekly check-ins are designed to provide targeted, individualized support for your student through regular, structured meetings with students, ensuring they stay on track with their academic responsibilities and feel supported in their learning journey.</a:t>
            </a:r>
          </a:p>
          <a:p>
            <a:endParaRPr lang="en-US" dirty="0"/>
          </a:p>
          <a:p>
            <a:r>
              <a:rPr lang="en-US" b="1" dirty="0"/>
              <a:t>Grade and Assignment Tracking</a:t>
            </a:r>
            <a:endParaRPr lang="en-US" dirty="0"/>
          </a:p>
          <a:p>
            <a:pPr>
              <a:buFont typeface="Arial" panose="020B0604020202020204" pitchFamily="34" charset="0"/>
              <a:buChar char="•"/>
            </a:pPr>
            <a:r>
              <a:rPr lang="en-US" dirty="0"/>
              <a:t>Review grades and progress in all classes.</a:t>
            </a:r>
          </a:p>
          <a:p>
            <a:pPr>
              <a:buFont typeface="Arial" panose="020B0604020202020204" pitchFamily="34" charset="0"/>
              <a:buChar char="•"/>
            </a:pPr>
            <a:r>
              <a:rPr lang="en-US" dirty="0"/>
              <a:t>Identify missing assignments or upcoming deadlines.</a:t>
            </a:r>
          </a:p>
          <a:p>
            <a:pPr>
              <a:buFont typeface="Arial" panose="020B0604020202020204" pitchFamily="34" charset="0"/>
              <a:buChar char="•"/>
            </a:pPr>
            <a:r>
              <a:rPr lang="en-US" dirty="0"/>
              <a:t>Help prioritize tasks and develop action plans for success.</a:t>
            </a:r>
          </a:p>
          <a:p>
            <a:r>
              <a:rPr lang="en-US" b="1" dirty="0"/>
              <a:t>1:1 Support</a:t>
            </a:r>
            <a:endParaRPr lang="en-US" dirty="0"/>
          </a:p>
          <a:p>
            <a:pPr>
              <a:buFont typeface="Arial" panose="020B0604020202020204" pitchFamily="34" charset="0"/>
              <a:buChar char="•"/>
            </a:pPr>
            <a:r>
              <a:rPr lang="en-US" dirty="0"/>
              <a:t>Provide a dedicated space to discuss challenges or concerns.</a:t>
            </a:r>
          </a:p>
          <a:p>
            <a:pPr>
              <a:buFont typeface="Arial" panose="020B0604020202020204" pitchFamily="34" charset="0"/>
              <a:buChar char="•"/>
            </a:pPr>
            <a:r>
              <a:rPr lang="en-US" dirty="0"/>
              <a:t>Share resources and strategies for academic improvement.</a:t>
            </a:r>
          </a:p>
          <a:p>
            <a:pPr>
              <a:buFont typeface="Arial" panose="020B0604020202020204" pitchFamily="34" charset="0"/>
              <a:buChar char="•"/>
            </a:pPr>
            <a:r>
              <a:rPr lang="en-US" dirty="0"/>
              <a:t>Celebrate successes to promote motivation and confidence.</a:t>
            </a:r>
          </a:p>
          <a:p>
            <a:pPr>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teacher serves as a key advocate for students, helping them navigate their learning accommodations and effectively communicate with their teachers. They often act as the connection between students, families, and teachers. By working closely with classroom teachers, the strategies for success teacher stays informed about assignment expectations and help ensure that each student's unique learning profile is understood and supported. They also maintain regular communication with parents to provide updates on assignment completion, academic progress, and overall support needs.</a:t>
            </a:r>
          </a:p>
          <a:p>
            <a:pPr>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38</a:t>
            </a:fld>
            <a:endParaRPr lang="en-US" dirty="0"/>
          </a:p>
        </p:txBody>
      </p:sp>
    </p:spTree>
    <p:extLst>
      <p:ext uri="{BB962C8B-B14F-4D97-AF65-F5344CB8AC3E}">
        <p14:creationId xmlns:p14="http://schemas.microsoft.com/office/powerpoint/2010/main" val="1459336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39</a:t>
            </a:fld>
            <a:endParaRPr lang="en-US" dirty="0"/>
          </a:p>
        </p:txBody>
      </p:sp>
    </p:spTree>
    <p:extLst>
      <p:ext uri="{BB962C8B-B14F-4D97-AF65-F5344CB8AC3E}">
        <p14:creationId xmlns:p14="http://schemas.microsoft.com/office/powerpoint/2010/main" val="2522770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40</a:t>
            </a:fld>
            <a:endParaRPr lang="en-US" dirty="0"/>
          </a:p>
        </p:txBody>
      </p:sp>
    </p:spTree>
    <p:extLst>
      <p:ext uri="{BB962C8B-B14F-4D97-AF65-F5344CB8AC3E}">
        <p14:creationId xmlns:p14="http://schemas.microsoft.com/office/powerpoint/2010/main" val="1938758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41</a:t>
            </a:fld>
            <a:endParaRPr lang="en-US" dirty="0"/>
          </a:p>
        </p:txBody>
      </p:sp>
    </p:spTree>
    <p:extLst>
      <p:ext uri="{BB962C8B-B14F-4D97-AF65-F5344CB8AC3E}">
        <p14:creationId xmlns:p14="http://schemas.microsoft.com/office/powerpoint/2010/main" val="42139733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endParaRPr lang="en-US" dirty="0"/>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pic>
        <p:nvPicPr>
          <p:cNvPr id="4" name="Picture 3" descr="A black and white sign with white text">
            <a:extLst>
              <a:ext uri="{FF2B5EF4-FFF2-40B4-BE49-F238E27FC236}">
                <a16:creationId xmlns:a16="http://schemas.microsoft.com/office/drawing/2014/main" id="{18A25C1A-8413-4271-D727-FF8C1D98FC50}"/>
              </a:ext>
            </a:extLst>
          </p:cNvPr>
          <p:cNvPicPr>
            <a:picLocks noChangeAspect="1"/>
          </p:cNvPicPr>
          <p:nvPr userDrawn="1"/>
        </p:nvPicPr>
        <p:blipFill>
          <a:blip r:embed="rId2"/>
          <a:stretch>
            <a:fillRect/>
          </a:stretch>
        </p:blipFill>
        <p:spPr>
          <a:xfrm>
            <a:off x="9991600" y="5797131"/>
            <a:ext cx="1992983" cy="914400"/>
          </a:xfrm>
          <a:prstGeom prst="rect">
            <a:avLst/>
          </a:prstGeom>
        </p:spPr>
      </p:pic>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pic>
        <p:nvPicPr>
          <p:cNvPr id="2" name="Picture 1" descr="A green and white logo&#10;&#10;Description automatically generated">
            <a:extLst>
              <a:ext uri="{FF2B5EF4-FFF2-40B4-BE49-F238E27FC236}">
                <a16:creationId xmlns:a16="http://schemas.microsoft.com/office/drawing/2014/main" id="{CBFEBDC6-AB20-7322-3E54-DAE399B67F90}"/>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2595043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73412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endParaRPr lang="en-US" noProof="0" dirty="0"/>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pic>
        <p:nvPicPr>
          <p:cNvPr id="2" name="Picture 1" descr="A green and white logo&#10;&#10;Description automatically generated">
            <a:extLst>
              <a:ext uri="{FF2B5EF4-FFF2-40B4-BE49-F238E27FC236}">
                <a16:creationId xmlns:a16="http://schemas.microsoft.com/office/drawing/2014/main" id="{B9994D48-8000-8FE0-861D-21CBA9F1E44A}"/>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4283145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endParaRPr lang="en-US" dirty="0"/>
          </a:p>
        </p:txBody>
      </p:sp>
      <p:pic>
        <p:nvPicPr>
          <p:cNvPr id="3" name="Picture 2" descr="A green and white logo&#10;&#10;Description automatically generated">
            <a:extLst>
              <a:ext uri="{FF2B5EF4-FFF2-40B4-BE49-F238E27FC236}">
                <a16:creationId xmlns:a16="http://schemas.microsoft.com/office/drawing/2014/main" id="{76DDF9C6-52DF-EB41-145C-E4B2536A5DB7}"/>
              </a:ext>
            </a:extLst>
          </p:cNvPr>
          <p:cNvPicPr/>
          <p:nvPr userDrawn="1"/>
        </p:nvPicPr>
        <p:blipFill>
          <a:blip r:embed="rId2"/>
          <a:stretch>
            <a:fillRect/>
          </a:stretch>
        </p:blipFill>
        <p:spPr>
          <a:xfrm>
            <a:off x="182880" y="182880"/>
            <a:ext cx="757056" cy="1143000"/>
          </a:xfrm>
          <a:prstGeom prst="rect">
            <a:avLst/>
          </a:prstGeom>
        </p:spPr>
      </p:pic>
    </p:spTree>
    <p:extLst>
      <p:ext uri="{BB962C8B-B14F-4D97-AF65-F5344CB8AC3E}">
        <p14:creationId xmlns:p14="http://schemas.microsoft.com/office/powerpoint/2010/main" val="1984934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pic>
        <p:nvPicPr>
          <p:cNvPr id="3" name="Picture 2" descr="A green and white logo&#10;&#10;Description automatically generated">
            <a:extLst>
              <a:ext uri="{FF2B5EF4-FFF2-40B4-BE49-F238E27FC236}">
                <a16:creationId xmlns:a16="http://schemas.microsoft.com/office/drawing/2014/main" id="{14AE8EF1-561E-73B5-B812-448CD0D20B55}"/>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4114414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A green and white logo&#10;&#10;Description automatically generated">
            <a:extLst>
              <a:ext uri="{FF2B5EF4-FFF2-40B4-BE49-F238E27FC236}">
                <a16:creationId xmlns:a16="http://schemas.microsoft.com/office/drawing/2014/main" id="{2574113A-93E6-5160-30D1-E9317510F510}"/>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2616603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endParaRPr lang="en-US" dirty="0"/>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155064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endParaRPr lang="en-US" dirty="0"/>
          </a:p>
        </p:txBody>
      </p:sp>
      <p:pic>
        <p:nvPicPr>
          <p:cNvPr id="2" name="Picture 1" descr="A green and white logo&#10;&#10;Description automatically generated">
            <a:extLst>
              <a:ext uri="{FF2B5EF4-FFF2-40B4-BE49-F238E27FC236}">
                <a16:creationId xmlns:a16="http://schemas.microsoft.com/office/drawing/2014/main" id="{DFC661FB-98B8-C0A0-AEB6-3923514AD939}"/>
              </a:ext>
            </a:extLst>
          </p:cNvPr>
          <p:cNvPicPr/>
          <p:nvPr userDrawn="1"/>
        </p:nvPicPr>
        <p:blipFill>
          <a:blip r:embed="rId2"/>
          <a:stretch>
            <a:fillRect/>
          </a:stretch>
        </p:blipFill>
        <p:spPr>
          <a:xfrm>
            <a:off x="182880" y="5623560"/>
            <a:ext cx="757056" cy="1143000"/>
          </a:xfrm>
          <a:prstGeom prst="rect">
            <a:avLst/>
          </a:prstGeom>
        </p:spPr>
      </p:pic>
    </p:spTree>
    <p:extLst>
      <p:ext uri="{BB962C8B-B14F-4D97-AF65-F5344CB8AC3E}">
        <p14:creationId xmlns:p14="http://schemas.microsoft.com/office/powerpoint/2010/main" val="3904490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endParaRPr lang="en-US" dirty="0"/>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007210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pic>
        <p:nvPicPr>
          <p:cNvPr id="3" name="Picture 2" descr="A green and white logo&#10;&#10;Description automatically generated">
            <a:extLst>
              <a:ext uri="{FF2B5EF4-FFF2-40B4-BE49-F238E27FC236}">
                <a16:creationId xmlns:a16="http://schemas.microsoft.com/office/drawing/2014/main" id="{9F860F86-BE48-5788-361C-C4BF26AB32D8}"/>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3970810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604762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endParaRPr lang="en-US" dirty="0"/>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pic>
        <p:nvPicPr>
          <p:cNvPr id="3" name="Picture 2" descr="A green and white logo&#10;&#10;Description automatically generated">
            <a:extLst>
              <a:ext uri="{FF2B5EF4-FFF2-40B4-BE49-F238E27FC236}">
                <a16:creationId xmlns:a16="http://schemas.microsoft.com/office/drawing/2014/main" id="{5EF469D8-A92B-2AC2-7E7B-5875A6078C40}"/>
              </a:ext>
            </a:extLst>
          </p:cNvPr>
          <p:cNvPicPr/>
          <p:nvPr userDrawn="1"/>
        </p:nvPicPr>
        <p:blipFill>
          <a:blip r:embed="rId2"/>
          <a:stretch>
            <a:fillRect/>
          </a:stretch>
        </p:blipFill>
        <p:spPr>
          <a:xfrm>
            <a:off x="182880" y="5623560"/>
            <a:ext cx="757056" cy="1143000"/>
          </a:xfrm>
          <a:prstGeom prst="rect">
            <a:avLst/>
          </a:prstGeom>
        </p:spPr>
      </p:pic>
    </p:spTree>
    <p:extLst>
      <p:ext uri="{BB962C8B-B14F-4D97-AF65-F5344CB8AC3E}">
        <p14:creationId xmlns:p14="http://schemas.microsoft.com/office/powerpoint/2010/main" val="3217407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endParaRPr lang="en-US" dirty="0"/>
          </a:p>
        </p:txBody>
      </p:sp>
      <p:pic>
        <p:nvPicPr>
          <p:cNvPr id="3" name="Picture 2" descr="A green and white logo&#10;&#10;Description automatically generated">
            <a:extLst>
              <a:ext uri="{FF2B5EF4-FFF2-40B4-BE49-F238E27FC236}">
                <a16:creationId xmlns:a16="http://schemas.microsoft.com/office/drawing/2014/main" id="{D990890B-C293-0745-FC4A-57CCC7CBC452}"/>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997227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a:t>Click icon to add picture</a:t>
            </a:r>
            <a:endParaRPr lang="en-US" dirty="0"/>
          </a:p>
        </p:txBody>
      </p:sp>
      <p:pic>
        <p:nvPicPr>
          <p:cNvPr id="3" name="Picture 2" descr="A green and white logo&#10;&#10;Description automatically generated">
            <a:extLst>
              <a:ext uri="{FF2B5EF4-FFF2-40B4-BE49-F238E27FC236}">
                <a16:creationId xmlns:a16="http://schemas.microsoft.com/office/drawing/2014/main" id="{0AB7D6E3-960E-1FC4-5B8B-C40A40AFAE6B}"/>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583128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pic>
        <p:nvPicPr>
          <p:cNvPr id="4" name="Picture 3" descr="A green and white logo&#10;&#10;Description automatically generated">
            <a:extLst>
              <a:ext uri="{FF2B5EF4-FFF2-40B4-BE49-F238E27FC236}">
                <a16:creationId xmlns:a16="http://schemas.microsoft.com/office/drawing/2014/main" id="{939553B0-6D92-70DA-0D60-FDF5F1E146B7}"/>
              </a:ext>
            </a:extLst>
          </p:cNvPr>
          <p:cNvPicPr/>
          <p:nvPr userDrawn="1"/>
        </p:nvPicPr>
        <p:blipFill>
          <a:blip r:embed="rId2"/>
          <a:stretch>
            <a:fillRect/>
          </a:stretch>
        </p:blipFill>
        <p:spPr>
          <a:xfrm>
            <a:off x="182880" y="182880"/>
            <a:ext cx="757056" cy="1143000"/>
          </a:xfrm>
          <a:prstGeom prst="rect">
            <a:avLst/>
          </a:prstGeom>
        </p:spPr>
      </p:pic>
    </p:spTree>
    <p:extLst>
      <p:ext uri="{BB962C8B-B14F-4D97-AF65-F5344CB8AC3E}">
        <p14:creationId xmlns:p14="http://schemas.microsoft.com/office/powerpoint/2010/main" val="3336362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2632027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597402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9559417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pic>
        <p:nvPicPr>
          <p:cNvPr id="2" name="Picture 1" descr="A green and white logo&#10;&#10;Description automatically generated">
            <a:extLst>
              <a:ext uri="{FF2B5EF4-FFF2-40B4-BE49-F238E27FC236}">
                <a16:creationId xmlns:a16="http://schemas.microsoft.com/office/drawing/2014/main" id="{C4281733-A491-1907-484C-2EB952DD9E2F}"/>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3661472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2125954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endParaRPr lang="en-US" dirty="0"/>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dirty="0"/>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pic>
        <p:nvPicPr>
          <p:cNvPr id="4" name="Picture 3" descr="A green and white logo&#10;&#10;Description automatically generated">
            <a:extLst>
              <a:ext uri="{FF2B5EF4-FFF2-40B4-BE49-F238E27FC236}">
                <a16:creationId xmlns:a16="http://schemas.microsoft.com/office/drawing/2014/main" id="{808750BC-0547-EF6A-4988-6212C7F85DC9}"/>
              </a:ext>
            </a:extLst>
          </p:cNvPr>
          <p:cNvPicPr>
            <a:picLocks noChangeAspect="1"/>
          </p:cNvPicPr>
          <p:nvPr userDrawn="1"/>
        </p:nvPicPr>
        <p:blipFill>
          <a:blip r:embed="rId2"/>
          <a:stretch>
            <a:fillRect/>
          </a:stretch>
        </p:blipFill>
        <p:spPr>
          <a:xfrm>
            <a:off x="182880" y="5623560"/>
            <a:ext cx="757056" cy="1143000"/>
          </a:xfrm>
          <a:prstGeom prst="rect">
            <a:avLst/>
          </a:prstGeom>
        </p:spPr>
      </p:pic>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pic>
        <p:nvPicPr>
          <p:cNvPr id="2" name="Picture 1" descr="A green and white logo&#10;&#10;Description automatically generated">
            <a:extLst>
              <a:ext uri="{FF2B5EF4-FFF2-40B4-BE49-F238E27FC236}">
                <a16:creationId xmlns:a16="http://schemas.microsoft.com/office/drawing/2014/main" id="{22C4DCF3-2934-225C-D212-C63FD6235272}"/>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4084389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338258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pic>
        <p:nvPicPr>
          <p:cNvPr id="8" name="Picture 7" descr="A green and white logo&#10;&#10;Description automatically generated">
            <a:extLst>
              <a:ext uri="{FF2B5EF4-FFF2-40B4-BE49-F238E27FC236}">
                <a16:creationId xmlns:a16="http://schemas.microsoft.com/office/drawing/2014/main" id="{59730B2B-4A7C-37D9-121D-D040CC6F9043}"/>
              </a:ext>
            </a:extLst>
          </p:cNvPr>
          <p:cNvPicPr/>
          <p:nvPr userDrawn="1"/>
        </p:nvPicPr>
        <p:blipFill>
          <a:blip r:embed="rId2"/>
          <a:stretch>
            <a:fillRect/>
          </a:stretch>
        </p:blipFill>
        <p:spPr>
          <a:xfrm>
            <a:off x="10473977" y="5163341"/>
            <a:ext cx="757056" cy="1143000"/>
          </a:xfrm>
          <a:prstGeom prst="rect">
            <a:avLst/>
          </a:prstGeom>
        </p:spPr>
      </p:pic>
    </p:spTree>
    <p:extLst>
      <p:ext uri="{BB962C8B-B14F-4D97-AF65-F5344CB8AC3E}">
        <p14:creationId xmlns:p14="http://schemas.microsoft.com/office/powerpoint/2010/main" val="2948043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pic>
        <p:nvPicPr>
          <p:cNvPr id="7" name="Picture 6" descr="A green and white logo&#10;&#10;Description automatically generated">
            <a:extLst>
              <a:ext uri="{FF2B5EF4-FFF2-40B4-BE49-F238E27FC236}">
                <a16:creationId xmlns:a16="http://schemas.microsoft.com/office/drawing/2014/main" id="{A757B956-F592-1CE2-F033-E1308AC637C1}"/>
              </a:ext>
            </a:extLst>
          </p:cNvPr>
          <p:cNvPicPr/>
          <p:nvPr userDrawn="1"/>
        </p:nvPicPr>
        <p:blipFill>
          <a:blip r:embed="rId2"/>
          <a:stretch>
            <a:fillRect/>
          </a:stretch>
        </p:blipFill>
        <p:spPr>
          <a:xfrm>
            <a:off x="10473977" y="5163341"/>
            <a:ext cx="757056" cy="1143000"/>
          </a:xfrm>
          <a:prstGeom prst="rect">
            <a:avLst/>
          </a:prstGeom>
        </p:spPr>
      </p:pic>
    </p:spTree>
    <p:extLst>
      <p:ext uri="{BB962C8B-B14F-4D97-AF65-F5344CB8AC3E}">
        <p14:creationId xmlns:p14="http://schemas.microsoft.com/office/powerpoint/2010/main" val="26495172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40552306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descr="A green and white logo&#10;&#10;Description automatically generated">
            <a:extLst>
              <a:ext uri="{FF2B5EF4-FFF2-40B4-BE49-F238E27FC236}">
                <a16:creationId xmlns:a16="http://schemas.microsoft.com/office/drawing/2014/main" id="{B22A12F8-8A2D-4307-DEE1-2C80A83D869C}"/>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734979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pic>
        <p:nvPicPr>
          <p:cNvPr id="2" name="Picture 1" descr="A green and white logo&#10;&#10;Description automatically generated">
            <a:extLst>
              <a:ext uri="{FF2B5EF4-FFF2-40B4-BE49-F238E27FC236}">
                <a16:creationId xmlns:a16="http://schemas.microsoft.com/office/drawing/2014/main" id="{71F32669-3EBC-4588-D5B4-525F3252B660}"/>
              </a:ext>
            </a:extLst>
          </p:cNvPr>
          <p:cNvPicPr/>
          <p:nvPr userDrawn="1"/>
        </p:nvPicPr>
        <p:blipFill>
          <a:blip r:embed="rId2"/>
          <a:stretch>
            <a:fillRect/>
          </a:stretch>
        </p:blipFill>
        <p:spPr>
          <a:xfrm>
            <a:off x="182880" y="5623560"/>
            <a:ext cx="757056" cy="1143000"/>
          </a:xfrm>
          <a:prstGeom prst="rect">
            <a:avLst/>
          </a:prstGeom>
        </p:spPr>
      </p:pic>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pic>
        <p:nvPicPr>
          <p:cNvPr id="3" name="Picture 2" descr="A green and white logo&#10;&#10;Description automatically generated">
            <a:extLst>
              <a:ext uri="{FF2B5EF4-FFF2-40B4-BE49-F238E27FC236}">
                <a16:creationId xmlns:a16="http://schemas.microsoft.com/office/drawing/2014/main" id="{6B260C16-5844-B4CD-0680-CC425077E67F}"/>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1658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pic>
        <p:nvPicPr>
          <p:cNvPr id="2" name="Picture 1" descr="A green and white logo&#10;&#10;Description automatically generated">
            <a:extLst>
              <a:ext uri="{FF2B5EF4-FFF2-40B4-BE49-F238E27FC236}">
                <a16:creationId xmlns:a16="http://schemas.microsoft.com/office/drawing/2014/main" id="{E5F743DB-B2BD-E6C9-0B7B-0D23F63C40CB}"/>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pic>
        <p:nvPicPr>
          <p:cNvPr id="2" name="Picture 1" descr="A green and white logo&#10;&#10;Description automatically generated">
            <a:extLst>
              <a:ext uri="{FF2B5EF4-FFF2-40B4-BE49-F238E27FC236}">
                <a16:creationId xmlns:a16="http://schemas.microsoft.com/office/drawing/2014/main" id="{C7677E25-1415-B1A5-FEE9-85B4ABBB3A72}"/>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pic>
        <p:nvPicPr>
          <p:cNvPr id="2" name="Picture 1" descr="A green and white logo&#10;&#10;Description automatically generated">
            <a:extLst>
              <a:ext uri="{FF2B5EF4-FFF2-40B4-BE49-F238E27FC236}">
                <a16:creationId xmlns:a16="http://schemas.microsoft.com/office/drawing/2014/main" id="{8E96CA2C-6A41-1816-AE2F-F2F39AB474FA}"/>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pic>
        <p:nvPicPr>
          <p:cNvPr id="4" name="Picture 3" descr="A green and white logo&#10;&#10;Description automatically generated">
            <a:extLst>
              <a:ext uri="{FF2B5EF4-FFF2-40B4-BE49-F238E27FC236}">
                <a16:creationId xmlns:a16="http://schemas.microsoft.com/office/drawing/2014/main" id="{E00871AA-F09C-B317-75DC-2D38D8C83605}"/>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6877645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endParaRPr lang="en-US" dirty="0"/>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26" name="Rectangle 25" title="Decorative"/>
          <p:cNvSpPr/>
          <p:nvPr userDrawn="1"/>
        </p:nvSpPr>
        <p:spPr>
          <a:xfrm>
            <a:off x="3046424" y="4414498"/>
            <a:ext cx="3052729" cy="24435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Tree>
    <p:extLst>
      <p:ext uri="{BB962C8B-B14F-4D97-AF65-F5344CB8AC3E}">
        <p14:creationId xmlns:p14="http://schemas.microsoft.com/office/powerpoint/2010/main" val="33311750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endParaRPr lang="en-US" noProof="0" dirty="0"/>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4" name="Picture 3" descr="A green and white logo&#10;&#10;Description automatically generated">
            <a:extLst>
              <a:ext uri="{FF2B5EF4-FFF2-40B4-BE49-F238E27FC236}">
                <a16:creationId xmlns:a16="http://schemas.microsoft.com/office/drawing/2014/main" id="{42B9CFA8-A151-D27E-DCB0-4EFA78718D1A}"/>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29009635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endParaRPr lang="en-US" noProof="0" dirty="0"/>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pic>
        <p:nvPicPr>
          <p:cNvPr id="2" name="Picture 1" descr="A green and white logo&#10;&#10;Description automatically generated">
            <a:extLst>
              <a:ext uri="{FF2B5EF4-FFF2-40B4-BE49-F238E27FC236}">
                <a16:creationId xmlns:a16="http://schemas.microsoft.com/office/drawing/2014/main" id="{099BB160-614A-E674-B18E-15B2879AC119}"/>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13101273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pic>
        <p:nvPicPr>
          <p:cNvPr id="4" name="Picture 3" descr="A green and white logo&#10;&#10;Description automatically generated">
            <a:extLst>
              <a:ext uri="{FF2B5EF4-FFF2-40B4-BE49-F238E27FC236}">
                <a16:creationId xmlns:a16="http://schemas.microsoft.com/office/drawing/2014/main" id="{6C752327-9DF1-45B4-9B38-7A18911ABD29}"/>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19147689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pic>
        <p:nvPicPr>
          <p:cNvPr id="4" name="Picture 3" descr="A green and white logo&#10;&#10;Description automatically generated">
            <a:extLst>
              <a:ext uri="{FF2B5EF4-FFF2-40B4-BE49-F238E27FC236}">
                <a16:creationId xmlns:a16="http://schemas.microsoft.com/office/drawing/2014/main" id="{47667CEA-E9E8-140A-905D-617F93B0F7EE}"/>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21154258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endParaRPr lang="en-US" noProof="0" dirty="0"/>
          </a:p>
        </p:txBody>
      </p:sp>
      <p:pic>
        <p:nvPicPr>
          <p:cNvPr id="2" name="Picture 1" descr="A green and white logo&#10;&#10;Description automatically generated">
            <a:extLst>
              <a:ext uri="{FF2B5EF4-FFF2-40B4-BE49-F238E27FC236}">
                <a16:creationId xmlns:a16="http://schemas.microsoft.com/office/drawing/2014/main" id="{2AAF15F7-D000-184C-737B-33BF6DEF9C17}"/>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744560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pic>
        <p:nvPicPr>
          <p:cNvPr id="3" name="Picture 2" descr="A green and white logo&#10;&#10;Description automatically generated">
            <a:extLst>
              <a:ext uri="{FF2B5EF4-FFF2-40B4-BE49-F238E27FC236}">
                <a16:creationId xmlns:a16="http://schemas.microsoft.com/office/drawing/2014/main" id="{F37A83F6-7A14-3473-E667-13D88416C380}"/>
              </a:ext>
            </a:extLst>
          </p:cNvPr>
          <p:cNvPicPr>
            <a:picLocks noChangeAspect="1"/>
          </p:cNvPicPr>
          <p:nvPr userDrawn="1"/>
        </p:nvPicPr>
        <p:blipFill>
          <a:blip r:embed="rId2"/>
          <a:stretch>
            <a:fillRect/>
          </a:stretch>
        </p:blipFill>
        <p:spPr>
          <a:xfrm>
            <a:off x="11661612" y="5114237"/>
            <a:ext cx="454234" cy="685800"/>
          </a:xfrm>
          <a:prstGeom prst="rect">
            <a:avLst/>
          </a:prstGeom>
        </p:spPr>
      </p:pic>
    </p:spTree>
    <p:extLst>
      <p:ext uri="{BB962C8B-B14F-4D97-AF65-F5344CB8AC3E}">
        <p14:creationId xmlns:p14="http://schemas.microsoft.com/office/powerpoint/2010/main" val="11327372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endParaRPr lang="en-US" noProof="0" dirty="0"/>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endParaRPr lang="en-US" noProof="0" dirty="0"/>
          </a:p>
        </p:txBody>
      </p:sp>
      <p:pic>
        <p:nvPicPr>
          <p:cNvPr id="2" name="Picture 1" descr="A green and white logo&#10;&#10;Description automatically generated">
            <a:extLst>
              <a:ext uri="{FF2B5EF4-FFF2-40B4-BE49-F238E27FC236}">
                <a16:creationId xmlns:a16="http://schemas.microsoft.com/office/drawing/2014/main" id="{4BDC6F02-0C4F-46DC-2FE8-EB036E33316D}"/>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6985145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endParaRPr lang="en-US" dirty="0"/>
          </a:p>
        </p:txBody>
      </p:sp>
      <p:pic>
        <p:nvPicPr>
          <p:cNvPr id="3" name="Picture 2" descr="A green and white logo&#10;&#10;Description automatically generated">
            <a:extLst>
              <a:ext uri="{FF2B5EF4-FFF2-40B4-BE49-F238E27FC236}">
                <a16:creationId xmlns:a16="http://schemas.microsoft.com/office/drawing/2014/main" id="{F4367514-33D1-BC97-949D-8E68A601F808}"/>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8508298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descr="A green and white logo&#10;&#10;Description automatically generated">
            <a:extLst>
              <a:ext uri="{FF2B5EF4-FFF2-40B4-BE49-F238E27FC236}">
                <a16:creationId xmlns:a16="http://schemas.microsoft.com/office/drawing/2014/main" id="{B722A907-7036-F6A8-E435-A4CB17149E7B}"/>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12869723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pic>
        <p:nvPicPr>
          <p:cNvPr id="2" name="Picture 1" descr="A green and white logo&#10;&#10;Description automatically generated">
            <a:extLst>
              <a:ext uri="{FF2B5EF4-FFF2-40B4-BE49-F238E27FC236}">
                <a16:creationId xmlns:a16="http://schemas.microsoft.com/office/drawing/2014/main" id="{E7064DEA-9310-8EEB-5981-A4031CF2558F}"/>
              </a:ext>
            </a:extLst>
          </p:cNvPr>
          <p:cNvPicPr/>
          <p:nvPr userDrawn="1"/>
        </p:nvPicPr>
        <p:blipFill>
          <a:blip r:embed="rId2"/>
          <a:stretch>
            <a:fillRect/>
          </a:stretch>
        </p:blipFill>
        <p:spPr>
          <a:xfrm>
            <a:off x="182880" y="5623278"/>
            <a:ext cx="757056" cy="1143000"/>
          </a:xfrm>
          <a:prstGeom prst="rect">
            <a:avLst/>
          </a:prstGeom>
        </p:spPr>
      </p:pic>
    </p:spTree>
    <p:extLst>
      <p:ext uri="{BB962C8B-B14F-4D97-AF65-F5344CB8AC3E}">
        <p14:creationId xmlns:p14="http://schemas.microsoft.com/office/powerpoint/2010/main" val="12529377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pic>
        <p:nvPicPr>
          <p:cNvPr id="2" name="Picture 1" descr="A green and white logo&#10;&#10;Description automatically generated">
            <a:extLst>
              <a:ext uri="{FF2B5EF4-FFF2-40B4-BE49-F238E27FC236}">
                <a16:creationId xmlns:a16="http://schemas.microsoft.com/office/drawing/2014/main" id="{CBB07E8D-D161-137F-B8D6-71259877A64F}"/>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10967618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endParaRPr lang="en-US" dirty="0"/>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endParaRPr lang="en-US" dirty="0"/>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22771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DBCE8-105A-8627-A6B8-0AE8772438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D25569-4E2E-105C-9A50-AA7256481A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6CBDAC-6382-EB77-7852-1099119FF3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4C549A-89D3-B77C-214B-2FD2755F5A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8425E5-17A8-BE1F-DFEE-4DB29F1ECF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64E5F9-3EE7-1406-A91E-71B34230F8EF}"/>
              </a:ext>
            </a:extLst>
          </p:cNvPr>
          <p:cNvSpPr>
            <a:spLocks noGrp="1"/>
          </p:cNvSpPr>
          <p:nvPr>
            <p:ph type="dt" sz="half" idx="10"/>
          </p:nvPr>
        </p:nvSpPr>
        <p:spPr/>
        <p:txBody>
          <a:bodyPr/>
          <a:lstStyle/>
          <a:p>
            <a:fld id="{CCDBF4EC-F460-455B-9A4C-2E8A60C0404C}" type="datetimeFigureOut">
              <a:rPr lang="en-US" smtClean="0"/>
              <a:t>4/22/2025</a:t>
            </a:fld>
            <a:endParaRPr lang="en-US"/>
          </a:p>
        </p:txBody>
      </p:sp>
      <p:sp>
        <p:nvSpPr>
          <p:cNvPr id="8" name="Footer Placeholder 7">
            <a:extLst>
              <a:ext uri="{FF2B5EF4-FFF2-40B4-BE49-F238E27FC236}">
                <a16:creationId xmlns:a16="http://schemas.microsoft.com/office/drawing/2014/main" id="{D16B114A-FE35-51E8-E90B-AD87CC3F1E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E3FA13-193A-B458-31A6-FA41296F7A4E}"/>
              </a:ext>
            </a:extLst>
          </p:cNvPr>
          <p:cNvSpPr>
            <a:spLocks noGrp="1"/>
          </p:cNvSpPr>
          <p:nvPr>
            <p:ph type="sldNum" sz="quarter" idx="12"/>
          </p:nvPr>
        </p:nvSpPr>
        <p:spPr/>
        <p:txBody>
          <a:bodyPr/>
          <a:lstStyle/>
          <a:p>
            <a:fld id="{DC19B5BC-FDF2-49FA-BCEE-7F2100BDB7EF}" type="slidenum">
              <a:rPr lang="en-US" smtClean="0"/>
              <a:t>‹#›</a:t>
            </a:fld>
            <a:endParaRPr lang="en-US"/>
          </a:p>
        </p:txBody>
      </p:sp>
    </p:spTree>
    <p:extLst>
      <p:ext uri="{BB962C8B-B14F-4D97-AF65-F5344CB8AC3E}">
        <p14:creationId xmlns:p14="http://schemas.microsoft.com/office/powerpoint/2010/main" val="26083130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99BA1-7F48-E77B-D26E-DD140A7D02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4A8045-9CDF-38B6-5308-1EA7F4822B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EA467E-E411-D496-46DE-8E25B8615B2F}"/>
              </a:ext>
            </a:extLst>
          </p:cNvPr>
          <p:cNvSpPr>
            <a:spLocks noGrp="1"/>
          </p:cNvSpPr>
          <p:nvPr>
            <p:ph type="dt" sz="half" idx="10"/>
          </p:nvPr>
        </p:nvSpPr>
        <p:spPr/>
        <p:txBody>
          <a:bodyPr/>
          <a:lstStyle/>
          <a:p>
            <a:fld id="{CCDBF4EC-F460-455B-9A4C-2E8A60C0404C}" type="datetimeFigureOut">
              <a:rPr lang="en-US" smtClean="0"/>
              <a:t>4/22/2025</a:t>
            </a:fld>
            <a:endParaRPr lang="en-US"/>
          </a:p>
        </p:txBody>
      </p:sp>
      <p:sp>
        <p:nvSpPr>
          <p:cNvPr id="5" name="Footer Placeholder 4">
            <a:extLst>
              <a:ext uri="{FF2B5EF4-FFF2-40B4-BE49-F238E27FC236}">
                <a16:creationId xmlns:a16="http://schemas.microsoft.com/office/drawing/2014/main" id="{119BCDD0-9DA3-6AD9-6F22-F2C62686E5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52FC58-A304-78EC-8A81-6B4B782CBAEB}"/>
              </a:ext>
            </a:extLst>
          </p:cNvPr>
          <p:cNvSpPr>
            <a:spLocks noGrp="1"/>
          </p:cNvSpPr>
          <p:nvPr>
            <p:ph type="sldNum" sz="quarter" idx="12"/>
          </p:nvPr>
        </p:nvSpPr>
        <p:spPr/>
        <p:txBody>
          <a:bodyPr/>
          <a:lstStyle/>
          <a:p>
            <a:fld id="{DC19B5BC-FDF2-49FA-BCEE-7F2100BDB7EF}" type="slidenum">
              <a:rPr lang="en-US" smtClean="0"/>
              <a:t>‹#›</a:t>
            </a:fld>
            <a:endParaRPr lang="en-US"/>
          </a:p>
        </p:txBody>
      </p:sp>
    </p:spTree>
    <p:extLst>
      <p:ext uri="{BB962C8B-B14F-4D97-AF65-F5344CB8AC3E}">
        <p14:creationId xmlns:p14="http://schemas.microsoft.com/office/powerpoint/2010/main" val="3892546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pic>
        <p:nvPicPr>
          <p:cNvPr id="3" name="Picture 2" descr="A green and white logo&#10;&#10;Description automatically generated">
            <a:extLst>
              <a:ext uri="{FF2B5EF4-FFF2-40B4-BE49-F238E27FC236}">
                <a16:creationId xmlns:a16="http://schemas.microsoft.com/office/drawing/2014/main" id="{C594F636-3389-8937-5E1D-F1EFEB321485}"/>
              </a:ext>
            </a:extLst>
          </p:cNvPr>
          <p:cNvPicPr>
            <a:picLocks noChangeAspect="1"/>
          </p:cNvPicPr>
          <p:nvPr userDrawn="1"/>
        </p:nvPicPr>
        <p:blipFill>
          <a:blip r:embed="rId2"/>
          <a:stretch>
            <a:fillRect/>
          </a:stretch>
        </p:blipFill>
        <p:spPr>
          <a:xfrm>
            <a:off x="11661612" y="5114237"/>
            <a:ext cx="454234" cy="685800"/>
          </a:xfrm>
          <a:prstGeom prst="rect">
            <a:avLst/>
          </a:prstGeom>
        </p:spPr>
      </p:pic>
    </p:spTree>
    <p:extLst>
      <p:ext uri="{BB962C8B-B14F-4D97-AF65-F5344CB8AC3E}">
        <p14:creationId xmlns:p14="http://schemas.microsoft.com/office/powerpoint/2010/main" val="114206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pic>
        <p:nvPicPr>
          <p:cNvPr id="4" name="Picture 3" descr="A green and white logo&#10;&#10;Description automatically generated">
            <a:extLst>
              <a:ext uri="{FF2B5EF4-FFF2-40B4-BE49-F238E27FC236}">
                <a16:creationId xmlns:a16="http://schemas.microsoft.com/office/drawing/2014/main" id="{377245BE-DE61-AA75-EC19-DD39A6701CB3}"/>
              </a:ext>
            </a:extLst>
          </p:cNvPr>
          <p:cNvPicPr>
            <a:picLocks noChangeAspect="1"/>
          </p:cNvPicPr>
          <p:nvPr userDrawn="1"/>
        </p:nvPicPr>
        <p:blipFill>
          <a:blip r:embed="rId2"/>
          <a:stretch>
            <a:fillRect/>
          </a:stretch>
        </p:blipFill>
        <p:spPr>
          <a:xfrm>
            <a:off x="11645667" y="5573843"/>
            <a:ext cx="454234" cy="685800"/>
          </a:xfrm>
          <a:prstGeom prst="rect">
            <a:avLst/>
          </a:prstGeom>
        </p:spPr>
      </p:pic>
    </p:spTree>
    <p:extLst>
      <p:ext uri="{BB962C8B-B14F-4D97-AF65-F5344CB8AC3E}">
        <p14:creationId xmlns:p14="http://schemas.microsoft.com/office/powerpoint/2010/main" val="4235650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pic>
        <p:nvPicPr>
          <p:cNvPr id="3" name="Picture 2" descr="A green and white logo&#10;&#10;Description automatically generated">
            <a:extLst>
              <a:ext uri="{FF2B5EF4-FFF2-40B4-BE49-F238E27FC236}">
                <a16:creationId xmlns:a16="http://schemas.microsoft.com/office/drawing/2014/main" id="{198E666F-9AB3-0798-98CA-13876EE46448}"/>
              </a:ext>
            </a:extLst>
          </p:cNvPr>
          <p:cNvPicPr/>
          <p:nvPr userDrawn="1"/>
        </p:nvPicPr>
        <p:blipFill>
          <a:blip r:embed="rId2"/>
          <a:stretch>
            <a:fillRect/>
          </a:stretch>
        </p:blipFill>
        <p:spPr>
          <a:xfrm>
            <a:off x="182880" y="5623560"/>
            <a:ext cx="757056" cy="1143000"/>
          </a:xfrm>
          <a:prstGeom prst="rect">
            <a:avLst/>
          </a:prstGeom>
        </p:spPr>
      </p:pic>
    </p:spTree>
    <p:extLst>
      <p:ext uri="{BB962C8B-B14F-4D97-AF65-F5344CB8AC3E}">
        <p14:creationId xmlns:p14="http://schemas.microsoft.com/office/powerpoint/2010/main" val="122606040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6" r:id="rId2"/>
    <p:sldLayoutId id="2147483689" r:id="rId3"/>
    <p:sldLayoutId id="2147483735" r:id="rId4"/>
    <p:sldLayoutId id="2147483651" r:id="rId5"/>
    <p:sldLayoutId id="2147483738" r:id="rId6"/>
    <p:sldLayoutId id="2147483685" r:id="rId7"/>
    <p:sldLayoutId id="2147483674" r:id="rId8"/>
    <p:sldLayoutId id="2147483690" r:id="rId9"/>
    <p:sldLayoutId id="2147483694" r:id="rId10"/>
    <p:sldLayoutId id="2147483748" r:id="rId11"/>
    <p:sldLayoutId id="2147483693" r:id="rId12"/>
    <p:sldLayoutId id="2147483686" r:id="rId13"/>
    <p:sldLayoutId id="2147483703" r:id="rId14"/>
    <p:sldLayoutId id="2147483709" r:id="rId15"/>
    <p:sldLayoutId id="2147483710" r:id="rId16"/>
    <p:sldLayoutId id="2147483711" r:id="rId17"/>
    <p:sldLayoutId id="2147483712" r:id="rId18"/>
    <p:sldLayoutId id="2147483704" r:id="rId19"/>
    <p:sldLayoutId id="2147483702" r:id="rId20"/>
    <p:sldLayoutId id="2147483713" r:id="rId21"/>
    <p:sldLayoutId id="2147483714" r:id="rId22"/>
    <p:sldLayoutId id="2147483715" r:id="rId23"/>
    <p:sldLayoutId id="2147483695" r:id="rId24"/>
    <p:sldLayoutId id="2147483730" r:id="rId25"/>
    <p:sldLayoutId id="2147483698" r:id="rId26"/>
    <p:sldLayoutId id="2147483731" r:id="rId27"/>
    <p:sldLayoutId id="2147483699" r:id="rId28"/>
    <p:sldLayoutId id="2147483732" r:id="rId29"/>
    <p:sldLayoutId id="2147483739" r:id="rId30"/>
    <p:sldLayoutId id="2147483740" r:id="rId31"/>
    <p:sldLayoutId id="2147483700" r:id="rId32"/>
    <p:sldLayoutId id="2147483696" r:id="rId33"/>
    <p:sldLayoutId id="2147483743" r:id="rId34"/>
    <p:sldLayoutId id="2147483745" r:id="rId35"/>
    <p:sldLayoutId id="2147483705" r:id="rId36"/>
    <p:sldLayoutId id="2147483687" r:id="rId37"/>
    <p:sldLayoutId id="2147483719" r:id="rId38"/>
    <p:sldLayoutId id="2147483720" r:id="rId39"/>
    <p:sldLayoutId id="2147483718" r:id="rId40"/>
    <p:sldLayoutId id="2147483721" r:id="rId41"/>
    <p:sldLayoutId id="2147483716" r:id="rId42"/>
    <p:sldLayoutId id="2147483722" r:id="rId43"/>
    <p:sldLayoutId id="2147483723" r:id="rId44"/>
    <p:sldLayoutId id="2147483753" r:id="rId45"/>
    <p:sldLayoutId id="2147483754" r:id="rId46"/>
    <p:sldLayoutId id="2147483755" r:id="rId47"/>
    <p:sldLayoutId id="2147483756" r:id="rId48"/>
    <p:sldLayoutId id="2147483725" r:id="rId49"/>
    <p:sldLayoutId id="2147483726" r:id="rId50"/>
    <p:sldLayoutId id="2147483675" r:id="rId51"/>
    <p:sldLayoutId id="2147483677" r:id="rId52"/>
    <p:sldLayoutId id="2147483729" r:id="rId53"/>
    <p:sldLayoutId id="2147483747" r:id="rId54"/>
    <p:sldLayoutId id="2147483728" r:id="rId55"/>
    <p:sldLayoutId id="2147483757" r:id="rId56"/>
    <p:sldLayoutId id="2147483758" r:id="rId57"/>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7.xml"/><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7.xml"/><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7.xml"/><Relationship Id="rId5" Type="http://schemas.openxmlformats.org/officeDocument/2006/relationships/image" Target="../media/image15.sv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7.xml"/><Relationship Id="rId5" Type="http://schemas.openxmlformats.org/officeDocument/2006/relationships/image" Target="../media/image21.sv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5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7.xml"/><Relationship Id="rId4" Type="http://schemas.openxmlformats.org/officeDocument/2006/relationships/image" Target="../media/image25.sv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57.xml"/><Relationship Id="rId4" Type="http://schemas.openxmlformats.org/officeDocument/2006/relationships/image" Target="../media/image25.sv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7.xml"/><Relationship Id="rId4" Type="http://schemas.openxmlformats.org/officeDocument/2006/relationships/image" Target="../media/image30.sv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7.xml"/><Relationship Id="rId4" Type="http://schemas.openxmlformats.org/officeDocument/2006/relationships/image" Target="../media/image33.sv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7.xml"/><Relationship Id="rId4" Type="http://schemas.openxmlformats.org/officeDocument/2006/relationships/image" Target="../media/image36.sv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7.xml"/><Relationship Id="rId5" Type="http://schemas.openxmlformats.org/officeDocument/2006/relationships/image" Target="../media/image40.sv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7.xml"/><Relationship Id="rId5" Type="http://schemas.openxmlformats.org/officeDocument/2006/relationships/image" Target="../media/image40.sv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7.xml"/><Relationship Id="rId4" Type="http://schemas.openxmlformats.org/officeDocument/2006/relationships/image" Target="../media/image45.sv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7.xml"/><Relationship Id="rId4" Type="http://schemas.openxmlformats.org/officeDocument/2006/relationships/image" Target="../media/image48.sv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3.xml"/><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6.png"/><Relationship Id="rId1" Type="http://schemas.openxmlformats.org/officeDocument/2006/relationships/slideLayout" Target="../slideLayouts/slideLayout38.xml"/><Relationship Id="rId6" Type="http://schemas.openxmlformats.org/officeDocument/2006/relationships/image" Target="../media/image58.png"/><Relationship Id="rId5" Type="http://schemas.microsoft.com/office/2007/relationships/hdphoto" Target="../media/hdphoto2.wdp"/><Relationship Id="rId4" Type="http://schemas.openxmlformats.org/officeDocument/2006/relationships/image" Target="../media/image57.png"/><Relationship Id="rId9" Type="http://schemas.microsoft.com/office/2007/relationships/hdphoto" Target="../media/hdphoto4.wdp"/></Relationships>
</file>

<file path=ppt/slides/_rels/slide3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microsoft.com/office/2007/relationships/hdphoto" Target="../media/hdphoto2.wdp"/><Relationship Id="rId5" Type="http://schemas.openxmlformats.org/officeDocument/2006/relationships/image" Target="../media/image5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9.png"/></Relationships>
</file>

<file path=ppt/slides/_rels/slide3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6.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microsoft.com/office/2007/relationships/hdphoto" Target="../media/hdphoto2.wdp"/><Relationship Id="rId11" Type="http://schemas.openxmlformats.org/officeDocument/2006/relationships/image" Target="../media/image62.png"/><Relationship Id="rId5" Type="http://schemas.openxmlformats.org/officeDocument/2006/relationships/image" Target="../media/image5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hyperlink" Target="https://forms.office.com/r/wA3Q0ETgYc" TargetMode="External"/><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ople working on ideas">
            <a:extLst>
              <a:ext uri="{FF2B5EF4-FFF2-40B4-BE49-F238E27FC236}">
                <a16:creationId xmlns:a16="http://schemas.microsoft.com/office/drawing/2014/main" id="{59A5D366-BDCD-4761-A29B-21881A691F59}"/>
              </a:ext>
            </a:extLst>
          </p:cNvPr>
          <p:cNvPicPr>
            <a:picLocks noChangeAspect="1"/>
          </p:cNvPicPr>
          <p:nvPr/>
        </p:nvPicPr>
        <p:blipFill>
          <a:blip r:embed="rId2"/>
          <a:srcRect t="21052" b="21052"/>
          <a:stretch/>
        </p:blipFill>
        <p:spPr>
          <a:xfrm>
            <a:off x="20" y="4288"/>
            <a:ext cx="12191980" cy="4618512"/>
          </a:xfrm>
          <a:prstGeom prst="rect">
            <a:avLst/>
          </a:prstGeom>
          <a:noFill/>
        </p:spPr>
      </p:pic>
      <p:sp>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a:off x="838199" y="5042519"/>
            <a:ext cx="9575801" cy="891250"/>
          </a:xfrm>
          <a:prstGeom prst="rect">
            <a:avLst/>
          </a:prstGeom>
        </p:spPr>
        <p:txBody>
          <a:bodyPr anchor="t">
            <a:normAutofit/>
          </a:bodyPr>
          <a:lstStyle/>
          <a:p>
            <a:r>
              <a:rPr lang="en-US" dirty="0"/>
              <a:t>Spring Curriculum Night 2025</a:t>
            </a:r>
          </a:p>
        </p:txBody>
      </p:sp>
      <p:sp>
        <p:nvSpPr>
          <p:cNvPr id="3" name="Text Placeholder 2">
            <a:extLst>
              <a:ext uri="{FF2B5EF4-FFF2-40B4-BE49-F238E27FC236}">
                <a16:creationId xmlns:a16="http://schemas.microsoft.com/office/drawing/2014/main" id="{7555E40E-3256-4272-A29D-F2438D5C136F}"/>
              </a:ext>
            </a:extLst>
          </p:cNvPr>
          <p:cNvSpPr>
            <a:spLocks noGrp="1"/>
          </p:cNvSpPr>
          <p:nvPr>
            <p:ph type="body" sz="quarter" idx="14"/>
          </p:nvPr>
        </p:nvSpPr>
        <p:spPr>
          <a:xfrm>
            <a:off x="838200" y="6125744"/>
            <a:ext cx="9575800" cy="338549"/>
          </a:xfrm>
          <a:prstGeom prst="rect">
            <a:avLst/>
          </a:prstGeom>
        </p:spPr>
        <p:txBody>
          <a:bodyPr>
            <a:normAutofit/>
          </a:bodyPr>
          <a:lstStyle/>
          <a:p>
            <a:r>
              <a:rPr lang="en-US" dirty="0"/>
              <a:t>11</a:t>
            </a:r>
            <a:r>
              <a:rPr lang="en-US" baseline="30000" dirty="0"/>
              <a:t>th</a:t>
            </a:r>
            <a:r>
              <a:rPr lang="en-US" dirty="0"/>
              <a:t> Grade</a:t>
            </a:r>
          </a:p>
        </p:txBody>
      </p:sp>
    </p:spTree>
    <p:extLst>
      <p:ext uri="{BB962C8B-B14F-4D97-AF65-F5344CB8AC3E}">
        <p14:creationId xmlns:p14="http://schemas.microsoft.com/office/powerpoint/2010/main" val="79592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C196-1A21-F2CF-7F39-2F9103BE9341}"/>
              </a:ext>
            </a:extLst>
          </p:cNvPr>
          <p:cNvSpPr>
            <a:spLocks noGrp="1"/>
          </p:cNvSpPr>
          <p:nvPr>
            <p:ph type="title"/>
          </p:nvPr>
        </p:nvSpPr>
        <p:spPr/>
        <p:txBody>
          <a:bodyPr/>
          <a:lstStyle/>
          <a:p>
            <a:r>
              <a:rPr lang="en-US" dirty="0"/>
              <a:t>Language &amp; Literature Course Options</a:t>
            </a:r>
          </a:p>
        </p:txBody>
      </p:sp>
      <p:sp>
        <p:nvSpPr>
          <p:cNvPr id="3" name="Content Placeholder 2">
            <a:extLst>
              <a:ext uri="{FF2B5EF4-FFF2-40B4-BE49-F238E27FC236}">
                <a16:creationId xmlns:a16="http://schemas.microsoft.com/office/drawing/2014/main" id="{22E48698-4220-236E-4444-324C691F40AE}"/>
              </a:ext>
            </a:extLst>
          </p:cNvPr>
          <p:cNvSpPr>
            <a:spLocks noGrp="1"/>
          </p:cNvSpPr>
          <p:nvPr>
            <p:ph idx="1"/>
          </p:nvPr>
        </p:nvSpPr>
        <p:spPr>
          <a:xfrm>
            <a:off x="4812224" y="1825625"/>
            <a:ext cx="7005234" cy="4351338"/>
          </a:xfrm>
        </p:spPr>
        <p:txBody>
          <a:bodyPr/>
          <a:lstStyle/>
          <a:p>
            <a:pPr marL="0" indent="0">
              <a:buNone/>
            </a:pPr>
            <a:r>
              <a:rPr lang="en-US" dirty="0"/>
              <a:t>Language A: Language &amp; literature - SL or HL</a:t>
            </a:r>
          </a:p>
          <a:p>
            <a:pPr marL="0" indent="0" algn="ctr">
              <a:buNone/>
            </a:pPr>
            <a:r>
              <a:rPr lang="en-US" sz="1800" i="1" dirty="0"/>
              <a:t>“The language A: language and literature course aims at studying the complex and dynamic nature of language and exploring both its practical and aesthetic dimensions. The course will explore the crucial role language plays in communication, reflecting experience and shaping the world, and the roles of individuals themselves as producers of language. Throughout the course, students will explore the various ways in which language choices, text types, literary forms and contextual elements all effect meaning.”</a:t>
            </a:r>
          </a:p>
          <a:p>
            <a:pPr marL="0" indent="0" algn="ctr">
              <a:buNone/>
            </a:pPr>
            <a:endParaRPr lang="en-US" sz="1800" i="1" dirty="0"/>
          </a:p>
          <a:p>
            <a:pPr marL="0" indent="0" algn="ctr">
              <a:buNone/>
            </a:pPr>
            <a:endParaRPr lang="en-US" sz="1800" i="1" dirty="0"/>
          </a:p>
          <a:p>
            <a:pPr marL="0" indent="0" algn="ctr">
              <a:buNone/>
            </a:pPr>
            <a:endParaRPr lang="en-US" sz="1800" i="1" dirty="0"/>
          </a:p>
        </p:txBody>
      </p:sp>
      <p:pic>
        <p:nvPicPr>
          <p:cNvPr id="5" name="Picture 4">
            <a:extLst>
              <a:ext uri="{FF2B5EF4-FFF2-40B4-BE49-F238E27FC236}">
                <a16:creationId xmlns:a16="http://schemas.microsoft.com/office/drawing/2014/main" id="{9E5BA80C-D4C2-55F0-9043-3EE4E6FC8BCC}"/>
              </a:ext>
            </a:extLst>
          </p:cNvPr>
          <p:cNvPicPr>
            <a:picLocks noChangeAspect="1"/>
          </p:cNvPicPr>
          <p:nvPr/>
        </p:nvPicPr>
        <p:blipFill>
          <a:blip r:embed="rId2"/>
          <a:stretch>
            <a:fillRect/>
          </a:stretch>
        </p:blipFill>
        <p:spPr>
          <a:xfrm>
            <a:off x="1016431" y="1690688"/>
            <a:ext cx="3439332" cy="4665947"/>
          </a:xfrm>
          <a:prstGeom prst="rect">
            <a:avLst/>
          </a:prstGeom>
        </p:spPr>
      </p:pic>
      <p:pic>
        <p:nvPicPr>
          <p:cNvPr id="6" name="Graphic 5" descr="Books with solid fill">
            <a:extLst>
              <a:ext uri="{FF2B5EF4-FFF2-40B4-BE49-F238E27FC236}">
                <a16:creationId xmlns:a16="http://schemas.microsoft.com/office/drawing/2014/main" id="{7A508D26-31FA-BE3E-AFAD-D4F70B26C1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64771" y="166001"/>
            <a:ext cx="1378058" cy="1378058"/>
          </a:xfrm>
          <a:prstGeom prst="rect">
            <a:avLst/>
          </a:prstGeom>
        </p:spPr>
      </p:pic>
    </p:spTree>
    <p:extLst>
      <p:ext uri="{BB962C8B-B14F-4D97-AF65-F5344CB8AC3E}">
        <p14:creationId xmlns:p14="http://schemas.microsoft.com/office/powerpoint/2010/main" val="640565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C44F6B-CB59-F790-48AA-21C5E43002C5}"/>
              </a:ext>
            </a:extLst>
          </p:cNvPr>
          <p:cNvPicPr>
            <a:picLocks noChangeAspect="1"/>
          </p:cNvPicPr>
          <p:nvPr/>
        </p:nvPicPr>
        <p:blipFill>
          <a:blip r:embed="rId2"/>
          <a:stretch>
            <a:fillRect/>
          </a:stretch>
        </p:blipFill>
        <p:spPr>
          <a:xfrm>
            <a:off x="5916794" y="4288"/>
            <a:ext cx="5654310" cy="6853712"/>
          </a:xfrm>
          <a:prstGeom prst="rect">
            <a:avLst/>
          </a:prstGeom>
          <a:noFill/>
        </p:spPr>
      </p:pic>
      <p:sp>
        <p:nvSpPr>
          <p:cNvPr id="8" name="Title 2">
            <a:extLst>
              <a:ext uri="{FF2B5EF4-FFF2-40B4-BE49-F238E27FC236}">
                <a16:creationId xmlns:a16="http://schemas.microsoft.com/office/drawing/2014/main" id="{210123D5-30BF-772B-E10D-C00DACC3CCC9}"/>
              </a:ext>
            </a:extLst>
          </p:cNvPr>
          <p:cNvSpPr>
            <a:spLocks noGrp="1"/>
          </p:cNvSpPr>
          <p:nvPr>
            <p:ph type="title"/>
          </p:nvPr>
        </p:nvSpPr>
        <p:spPr>
          <a:xfrm>
            <a:off x="798689" y="2040520"/>
            <a:ext cx="4944019" cy="1818655"/>
          </a:xfrm>
        </p:spPr>
        <p:txBody>
          <a:bodyPr/>
          <a:lstStyle/>
          <a:p>
            <a:r>
              <a:rPr lang="en-US" dirty="0"/>
              <a:t>Individuals &amp; Societies Course Sequence</a:t>
            </a:r>
          </a:p>
        </p:txBody>
      </p:sp>
    </p:spTree>
    <p:extLst>
      <p:ext uri="{BB962C8B-B14F-4D97-AF65-F5344CB8AC3E}">
        <p14:creationId xmlns:p14="http://schemas.microsoft.com/office/powerpoint/2010/main" val="2762763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18345-5EB0-8A7F-401B-726A9D27F082}"/>
              </a:ext>
            </a:extLst>
          </p:cNvPr>
          <p:cNvSpPr>
            <a:spLocks noGrp="1"/>
          </p:cNvSpPr>
          <p:nvPr>
            <p:ph type="title"/>
          </p:nvPr>
        </p:nvSpPr>
        <p:spPr/>
        <p:txBody>
          <a:bodyPr/>
          <a:lstStyle/>
          <a:p>
            <a:r>
              <a:rPr lang="en-US" dirty="0"/>
              <a:t>Individuals &amp; Societies Course Options</a:t>
            </a:r>
          </a:p>
        </p:txBody>
      </p:sp>
      <p:sp>
        <p:nvSpPr>
          <p:cNvPr id="3" name="Content Placeholder 2">
            <a:extLst>
              <a:ext uri="{FF2B5EF4-FFF2-40B4-BE49-F238E27FC236}">
                <a16:creationId xmlns:a16="http://schemas.microsoft.com/office/drawing/2014/main" id="{D2CCF850-2E6D-61CE-F1C6-8B43B5566239}"/>
              </a:ext>
            </a:extLst>
          </p:cNvPr>
          <p:cNvSpPr>
            <a:spLocks noGrp="1"/>
          </p:cNvSpPr>
          <p:nvPr>
            <p:ph idx="1"/>
          </p:nvPr>
        </p:nvSpPr>
        <p:spPr>
          <a:xfrm>
            <a:off x="5454031" y="2212129"/>
            <a:ext cx="6643625" cy="3611893"/>
          </a:xfrm>
        </p:spPr>
        <p:txBody>
          <a:bodyPr>
            <a:normAutofit fontScale="92500"/>
          </a:bodyPr>
          <a:lstStyle/>
          <a:p>
            <a:pPr marL="0" indent="0" algn="ctr">
              <a:buNone/>
            </a:pPr>
            <a:r>
              <a:rPr lang="en-US" sz="2800" b="1" dirty="0"/>
              <a:t>Individuals &amp; societies: Global politics </a:t>
            </a:r>
          </a:p>
          <a:p>
            <a:pPr marL="0" indent="0" algn="ctr">
              <a:buNone/>
            </a:pPr>
            <a:r>
              <a:rPr lang="en-US" sz="2800" dirty="0"/>
              <a:t>SL or HL</a:t>
            </a:r>
          </a:p>
          <a:p>
            <a:pPr marL="0" indent="0">
              <a:buNone/>
            </a:pPr>
            <a:r>
              <a:rPr lang="en-US" sz="1800" dirty="0"/>
              <a:t>“DP global politics is a course for students who want to understand more about how the world they live in works, and what makes it change (or prevents it from changing). The course draws on a variety of disciplinary traditions in the study of politics and international relations, and more broadly in the social sciences and humanities. Students build their knowledge and understanding of the local, national, international, and global dimensions of political activity and processes by critically engaging with contemporary political issues and challenges.”</a:t>
            </a:r>
          </a:p>
          <a:p>
            <a:pPr marL="0" indent="0" algn="ctr">
              <a:buNone/>
            </a:pPr>
            <a:endParaRPr lang="en-US" sz="1800" i="1" dirty="0"/>
          </a:p>
          <a:p>
            <a:pPr marL="0" indent="0" algn="ctr">
              <a:buNone/>
            </a:pPr>
            <a:endParaRPr lang="en-US" sz="1800" i="1" dirty="0"/>
          </a:p>
        </p:txBody>
      </p:sp>
      <p:pic>
        <p:nvPicPr>
          <p:cNvPr id="5" name="Picture 4">
            <a:extLst>
              <a:ext uri="{FF2B5EF4-FFF2-40B4-BE49-F238E27FC236}">
                <a16:creationId xmlns:a16="http://schemas.microsoft.com/office/drawing/2014/main" id="{F36361C7-4A7E-6726-301C-B7B4188A3635}"/>
              </a:ext>
            </a:extLst>
          </p:cNvPr>
          <p:cNvPicPr>
            <a:picLocks noChangeAspect="1"/>
          </p:cNvPicPr>
          <p:nvPr/>
        </p:nvPicPr>
        <p:blipFill>
          <a:blip r:embed="rId2"/>
          <a:stretch>
            <a:fillRect/>
          </a:stretch>
        </p:blipFill>
        <p:spPr>
          <a:xfrm>
            <a:off x="44923" y="1962191"/>
            <a:ext cx="5201992" cy="3713389"/>
          </a:xfrm>
          <a:prstGeom prst="rect">
            <a:avLst/>
          </a:prstGeom>
        </p:spPr>
      </p:pic>
      <p:pic>
        <p:nvPicPr>
          <p:cNvPr id="6" name="Graphic 5" descr="Connections with solid fill">
            <a:extLst>
              <a:ext uri="{FF2B5EF4-FFF2-40B4-BE49-F238E27FC236}">
                <a16:creationId xmlns:a16="http://schemas.microsoft.com/office/drawing/2014/main" id="{7FA80472-38FC-9598-D7E3-C0D3B7F3A4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96537" y="100012"/>
            <a:ext cx="1590676" cy="1590676"/>
          </a:xfrm>
          <a:prstGeom prst="rect">
            <a:avLst/>
          </a:prstGeom>
        </p:spPr>
      </p:pic>
    </p:spTree>
    <p:extLst>
      <p:ext uri="{BB962C8B-B14F-4D97-AF65-F5344CB8AC3E}">
        <p14:creationId xmlns:p14="http://schemas.microsoft.com/office/powerpoint/2010/main" val="243652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18345-5EB0-8A7F-401B-726A9D27F082}"/>
              </a:ext>
            </a:extLst>
          </p:cNvPr>
          <p:cNvSpPr>
            <a:spLocks noGrp="1"/>
          </p:cNvSpPr>
          <p:nvPr>
            <p:ph type="title"/>
          </p:nvPr>
        </p:nvSpPr>
        <p:spPr/>
        <p:txBody>
          <a:bodyPr/>
          <a:lstStyle/>
          <a:p>
            <a:r>
              <a:rPr lang="en-US" dirty="0"/>
              <a:t>Individuals &amp; Societies Course Options</a:t>
            </a:r>
          </a:p>
        </p:txBody>
      </p:sp>
      <p:sp>
        <p:nvSpPr>
          <p:cNvPr id="3" name="Content Placeholder 2">
            <a:extLst>
              <a:ext uri="{FF2B5EF4-FFF2-40B4-BE49-F238E27FC236}">
                <a16:creationId xmlns:a16="http://schemas.microsoft.com/office/drawing/2014/main" id="{D2CCF850-2E6D-61CE-F1C6-8B43B5566239}"/>
              </a:ext>
            </a:extLst>
          </p:cNvPr>
          <p:cNvSpPr>
            <a:spLocks noGrp="1"/>
          </p:cNvSpPr>
          <p:nvPr>
            <p:ph idx="1"/>
          </p:nvPr>
        </p:nvSpPr>
        <p:spPr>
          <a:xfrm>
            <a:off x="5246915" y="2212129"/>
            <a:ext cx="6850742" cy="3611893"/>
          </a:xfrm>
        </p:spPr>
        <p:txBody>
          <a:bodyPr>
            <a:normAutofit fontScale="92500" lnSpcReduction="20000"/>
          </a:bodyPr>
          <a:lstStyle/>
          <a:p>
            <a:pPr marL="0" indent="0" algn="ctr">
              <a:buNone/>
            </a:pPr>
            <a:r>
              <a:rPr lang="en-US" sz="2800" b="1" dirty="0"/>
              <a:t>Individuals &amp; societies: History </a:t>
            </a:r>
          </a:p>
          <a:p>
            <a:pPr marL="0" indent="0" algn="ctr">
              <a:buNone/>
            </a:pPr>
            <a:r>
              <a:rPr lang="en-US" sz="2800" dirty="0"/>
              <a:t>SL or HL</a:t>
            </a:r>
          </a:p>
          <a:p>
            <a:pPr marL="0" indent="0">
              <a:buNone/>
            </a:pPr>
            <a:r>
              <a:rPr lang="en-US" sz="1800" dirty="0"/>
              <a:t>“The DP history course is a world history course based on a comparative and multi-perspective approach to history. It involves the study of a variety of types of history, including political, economic, social and cultural, and provides a balance of structure and flexibility. The course emphasizes the importance of encouraging students to think historically and to develop historical skills as well as gaining factual knowledge. It puts a premium on developing the skills of critical think-</a:t>
            </a:r>
            <a:r>
              <a:rPr lang="en-US" sz="1800" dirty="0" err="1"/>
              <a:t>ing</a:t>
            </a:r>
            <a:r>
              <a:rPr lang="en-US" sz="1800" dirty="0"/>
              <a:t>, and on developing an understanding of multiple interpretations of history. In this way, the course involves a challenging and demanding critical exploration of the past. Teachers explicitly teach thinking and re-search skills such as comprehension, text analysis, transfer, and use of primary sources.”</a:t>
            </a:r>
          </a:p>
          <a:p>
            <a:pPr marL="0" indent="0" algn="ctr">
              <a:buNone/>
            </a:pPr>
            <a:endParaRPr lang="en-US" sz="1800" i="1" dirty="0"/>
          </a:p>
        </p:txBody>
      </p:sp>
      <p:pic>
        <p:nvPicPr>
          <p:cNvPr id="8" name="Picture 7">
            <a:extLst>
              <a:ext uri="{FF2B5EF4-FFF2-40B4-BE49-F238E27FC236}">
                <a16:creationId xmlns:a16="http://schemas.microsoft.com/office/drawing/2014/main" id="{C98B06C6-BA68-C992-DC9C-DADBE3019345}"/>
              </a:ext>
            </a:extLst>
          </p:cNvPr>
          <p:cNvPicPr>
            <a:picLocks noChangeAspect="1"/>
          </p:cNvPicPr>
          <p:nvPr/>
        </p:nvPicPr>
        <p:blipFill>
          <a:blip r:embed="rId2"/>
          <a:stretch>
            <a:fillRect/>
          </a:stretch>
        </p:blipFill>
        <p:spPr>
          <a:xfrm>
            <a:off x="1192853" y="3897086"/>
            <a:ext cx="3345491" cy="2678753"/>
          </a:xfrm>
          <a:prstGeom prst="rect">
            <a:avLst/>
          </a:prstGeom>
        </p:spPr>
      </p:pic>
      <p:pic>
        <p:nvPicPr>
          <p:cNvPr id="10" name="Picture 9">
            <a:extLst>
              <a:ext uri="{FF2B5EF4-FFF2-40B4-BE49-F238E27FC236}">
                <a16:creationId xmlns:a16="http://schemas.microsoft.com/office/drawing/2014/main" id="{6D44699D-A734-FEE0-8368-0E744DA60C72}"/>
              </a:ext>
            </a:extLst>
          </p:cNvPr>
          <p:cNvPicPr>
            <a:picLocks noChangeAspect="1"/>
          </p:cNvPicPr>
          <p:nvPr/>
        </p:nvPicPr>
        <p:blipFill>
          <a:blip r:embed="rId3"/>
          <a:stretch>
            <a:fillRect/>
          </a:stretch>
        </p:blipFill>
        <p:spPr>
          <a:xfrm>
            <a:off x="1192853" y="1420132"/>
            <a:ext cx="3345490" cy="2401584"/>
          </a:xfrm>
          <a:prstGeom prst="rect">
            <a:avLst/>
          </a:prstGeom>
        </p:spPr>
      </p:pic>
      <p:pic>
        <p:nvPicPr>
          <p:cNvPr id="4" name="Graphic 3" descr="Connections with solid fill">
            <a:extLst>
              <a:ext uri="{FF2B5EF4-FFF2-40B4-BE49-F238E27FC236}">
                <a16:creationId xmlns:a16="http://schemas.microsoft.com/office/drawing/2014/main" id="{99A68DD2-D490-2ECA-7FBC-1211DE2DF4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96537" y="100012"/>
            <a:ext cx="1590676" cy="1590676"/>
          </a:xfrm>
          <a:prstGeom prst="rect">
            <a:avLst/>
          </a:prstGeom>
        </p:spPr>
      </p:pic>
    </p:spTree>
    <p:extLst>
      <p:ext uri="{BB962C8B-B14F-4D97-AF65-F5344CB8AC3E}">
        <p14:creationId xmlns:p14="http://schemas.microsoft.com/office/powerpoint/2010/main" val="594024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18345-5EB0-8A7F-401B-726A9D27F082}"/>
              </a:ext>
            </a:extLst>
          </p:cNvPr>
          <p:cNvSpPr>
            <a:spLocks noGrp="1"/>
          </p:cNvSpPr>
          <p:nvPr>
            <p:ph type="title"/>
          </p:nvPr>
        </p:nvSpPr>
        <p:spPr/>
        <p:txBody>
          <a:bodyPr/>
          <a:lstStyle/>
          <a:p>
            <a:r>
              <a:rPr lang="en-US" dirty="0"/>
              <a:t>Individuals &amp; Societies Course Options</a:t>
            </a:r>
          </a:p>
        </p:txBody>
      </p:sp>
      <p:sp>
        <p:nvSpPr>
          <p:cNvPr id="3" name="Content Placeholder 2">
            <a:extLst>
              <a:ext uri="{FF2B5EF4-FFF2-40B4-BE49-F238E27FC236}">
                <a16:creationId xmlns:a16="http://schemas.microsoft.com/office/drawing/2014/main" id="{D2CCF850-2E6D-61CE-F1C6-8B43B5566239}"/>
              </a:ext>
            </a:extLst>
          </p:cNvPr>
          <p:cNvSpPr>
            <a:spLocks noGrp="1"/>
          </p:cNvSpPr>
          <p:nvPr>
            <p:ph idx="1"/>
          </p:nvPr>
        </p:nvSpPr>
        <p:spPr>
          <a:xfrm>
            <a:off x="5365019" y="2003452"/>
            <a:ext cx="6826981" cy="3611893"/>
          </a:xfrm>
        </p:spPr>
        <p:txBody>
          <a:bodyPr>
            <a:normAutofit lnSpcReduction="10000"/>
          </a:bodyPr>
          <a:lstStyle/>
          <a:p>
            <a:pPr marL="0" indent="0" algn="ctr">
              <a:buNone/>
            </a:pPr>
            <a:r>
              <a:rPr lang="en-US" sz="2600" b="1" dirty="0"/>
              <a:t>Individuals &amp; societies: Business Management </a:t>
            </a:r>
          </a:p>
          <a:p>
            <a:pPr marL="0" indent="0" algn="ctr">
              <a:buNone/>
            </a:pPr>
            <a:r>
              <a:rPr lang="en-US" sz="2600" dirty="0"/>
              <a:t>SL or HL</a:t>
            </a:r>
          </a:p>
          <a:p>
            <a:pPr marL="0" indent="0">
              <a:buNone/>
            </a:pPr>
            <a:r>
              <a:rPr lang="en-US" sz="1800" dirty="0"/>
              <a:t>“The business management course is designed to meet the current and future needs of students who want to develop their knowledge of business content, concepts and tools to assist with business decision making. Future employees, business leaders, entrepreneurs or social entrepreneurs need to be confident, creative and compassionate as change agents for business in an increasingly interconnected global marketplace. The business management course is designed to encourage the development of these attributes.”</a:t>
            </a:r>
          </a:p>
          <a:p>
            <a:pPr marL="0" indent="0" algn="ctr">
              <a:buNone/>
            </a:pPr>
            <a:endParaRPr lang="en-US" sz="1800" i="1" dirty="0"/>
          </a:p>
        </p:txBody>
      </p:sp>
      <p:pic>
        <p:nvPicPr>
          <p:cNvPr id="6" name="Picture 5">
            <a:extLst>
              <a:ext uri="{FF2B5EF4-FFF2-40B4-BE49-F238E27FC236}">
                <a16:creationId xmlns:a16="http://schemas.microsoft.com/office/drawing/2014/main" id="{1114799D-D9DB-0010-D562-9559DDEE736D}"/>
              </a:ext>
            </a:extLst>
          </p:cNvPr>
          <p:cNvPicPr>
            <a:picLocks noChangeAspect="1"/>
          </p:cNvPicPr>
          <p:nvPr/>
        </p:nvPicPr>
        <p:blipFill>
          <a:blip r:embed="rId2"/>
          <a:stretch>
            <a:fillRect/>
          </a:stretch>
        </p:blipFill>
        <p:spPr>
          <a:xfrm>
            <a:off x="469941" y="1476602"/>
            <a:ext cx="4581030" cy="2136854"/>
          </a:xfrm>
          <a:prstGeom prst="rect">
            <a:avLst/>
          </a:prstGeom>
        </p:spPr>
      </p:pic>
      <p:pic>
        <p:nvPicPr>
          <p:cNvPr id="8" name="Picture 7">
            <a:extLst>
              <a:ext uri="{FF2B5EF4-FFF2-40B4-BE49-F238E27FC236}">
                <a16:creationId xmlns:a16="http://schemas.microsoft.com/office/drawing/2014/main" id="{0F118083-BA46-7754-53CE-1FD8AACD42C6}"/>
              </a:ext>
            </a:extLst>
          </p:cNvPr>
          <p:cNvPicPr>
            <a:picLocks noChangeAspect="1"/>
          </p:cNvPicPr>
          <p:nvPr/>
        </p:nvPicPr>
        <p:blipFill>
          <a:blip r:embed="rId3"/>
          <a:stretch>
            <a:fillRect/>
          </a:stretch>
        </p:blipFill>
        <p:spPr>
          <a:xfrm>
            <a:off x="535895" y="3809399"/>
            <a:ext cx="4515076" cy="2436708"/>
          </a:xfrm>
          <a:prstGeom prst="rect">
            <a:avLst/>
          </a:prstGeom>
        </p:spPr>
      </p:pic>
      <p:pic>
        <p:nvPicPr>
          <p:cNvPr id="5" name="Graphic 4" descr="Board Of Directors with solid fill">
            <a:extLst>
              <a:ext uri="{FF2B5EF4-FFF2-40B4-BE49-F238E27FC236}">
                <a16:creationId xmlns:a16="http://schemas.microsoft.com/office/drawing/2014/main" id="{CDCD32A7-9CDA-B5D7-0BB1-9D3BAC570E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93202" y="208004"/>
            <a:ext cx="1482684" cy="1482684"/>
          </a:xfrm>
          <a:prstGeom prst="rect">
            <a:avLst/>
          </a:prstGeom>
        </p:spPr>
      </p:pic>
    </p:spTree>
    <p:extLst>
      <p:ext uri="{BB962C8B-B14F-4D97-AF65-F5344CB8AC3E}">
        <p14:creationId xmlns:p14="http://schemas.microsoft.com/office/powerpoint/2010/main" val="2332341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72FD8-FB75-503C-906E-370C380137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001B21-36F3-4CD8-11F8-87E11889ACB7}"/>
              </a:ext>
            </a:extLst>
          </p:cNvPr>
          <p:cNvSpPr>
            <a:spLocks noGrp="1"/>
          </p:cNvSpPr>
          <p:nvPr>
            <p:ph type="title"/>
          </p:nvPr>
        </p:nvSpPr>
        <p:spPr/>
        <p:txBody>
          <a:bodyPr/>
          <a:lstStyle/>
          <a:p>
            <a:r>
              <a:rPr lang="en-US" dirty="0"/>
              <a:t>Individuals &amp; Societies Course Options</a:t>
            </a:r>
          </a:p>
        </p:txBody>
      </p:sp>
      <p:sp>
        <p:nvSpPr>
          <p:cNvPr id="3" name="Content Placeholder 2">
            <a:extLst>
              <a:ext uri="{FF2B5EF4-FFF2-40B4-BE49-F238E27FC236}">
                <a16:creationId xmlns:a16="http://schemas.microsoft.com/office/drawing/2014/main" id="{EF022914-185F-3E2D-0416-405B7B05A616}"/>
              </a:ext>
            </a:extLst>
          </p:cNvPr>
          <p:cNvSpPr>
            <a:spLocks noGrp="1"/>
          </p:cNvSpPr>
          <p:nvPr>
            <p:ph idx="1"/>
          </p:nvPr>
        </p:nvSpPr>
        <p:spPr>
          <a:xfrm>
            <a:off x="5225144" y="2003452"/>
            <a:ext cx="6850742" cy="3611893"/>
          </a:xfrm>
        </p:spPr>
        <p:txBody>
          <a:bodyPr>
            <a:normAutofit/>
          </a:bodyPr>
          <a:lstStyle/>
          <a:p>
            <a:pPr marL="0" indent="0" algn="ctr">
              <a:buNone/>
            </a:pPr>
            <a:r>
              <a:rPr lang="en-US" sz="2600" b="1" dirty="0"/>
              <a:t>Individuals &amp; societies: Psychology</a:t>
            </a:r>
          </a:p>
          <a:p>
            <a:pPr marL="0" indent="0" algn="ctr">
              <a:buNone/>
            </a:pPr>
            <a:r>
              <a:rPr lang="en-US" sz="2600" dirty="0"/>
              <a:t>SL or HL</a:t>
            </a:r>
          </a:p>
          <a:p>
            <a:pPr marL="0" indent="0" algn="ctr">
              <a:lnSpc>
                <a:spcPct val="100000"/>
              </a:lnSpc>
              <a:spcAft>
                <a:spcPts val="1000"/>
              </a:spcAft>
              <a:buNone/>
            </a:pPr>
            <a:endParaRPr lang="en-US" sz="1800" b="1" i="1" dirty="0"/>
          </a:p>
          <a:p>
            <a:pPr marL="0" indent="0">
              <a:lnSpc>
                <a:spcPct val="100000"/>
              </a:lnSpc>
              <a:spcAft>
                <a:spcPts val="1000"/>
              </a:spcAft>
              <a:buNone/>
            </a:pPr>
            <a:r>
              <a:rPr lang="en-US" sz="1800" dirty="0"/>
              <a:t>“At the core of the DP psychology course is an introduction to three different approaches to understanding </a:t>
            </a:r>
            <a:r>
              <a:rPr lang="en-US" sz="1800" dirty="0" err="1"/>
              <a:t>behaviour</a:t>
            </a:r>
            <a:r>
              <a:rPr lang="en-US" sz="1800" dirty="0"/>
              <a:t>: the biological, cognitive and sociocultural approaches. Students study and critically evaluate the knowledge, concepts, theories and research that have developed the understanding in these fields.“</a:t>
            </a:r>
          </a:p>
          <a:p>
            <a:pPr marL="0" indent="0" algn="ctr">
              <a:buNone/>
            </a:pPr>
            <a:endParaRPr lang="en-US" sz="1800" i="1" dirty="0"/>
          </a:p>
        </p:txBody>
      </p:sp>
      <p:pic>
        <p:nvPicPr>
          <p:cNvPr id="5" name="Graphic 4" descr="Board Of Directors with solid fill">
            <a:extLst>
              <a:ext uri="{FF2B5EF4-FFF2-40B4-BE49-F238E27FC236}">
                <a16:creationId xmlns:a16="http://schemas.microsoft.com/office/drawing/2014/main" id="{A24A2B5C-40E3-8FD6-8CCC-A537CC557F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93202" y="208004"/>
            <a:ext cx="1482684" cy="1482684"/>
          </a:xfrm>
          <a:prstGeom prst="rect">
            <a:avLst/>
          </a:prstGeom>
        </p:spPr>
      </p:pic>
      <p:pic>
        <p:nvPicPr>
          <p:cNvPr id="7" name="Picture 6">
            <a:extLst>
              <a:ext uri="{FF2B5EF4-FFF2-40B4-BE49-F238E27FC236}">
                <a16:creationId xmlns:a16="http://schemas.microsoft.com/office/drawing/2014/main" id="{15D8EA1C-2DD2-6599-D8D0-8FC743F878F7}"/>
              </a:ext>
            </a:extLst>
          </p:cNvPr>
          <p:cNvPicPr>
            <a:picLocks noChangeAspect="1"/>
          </p:cNvPicPr>
          <p:nvPr/>
        </p:nvPicPr>
        <p:blipFill>
          <a:blip r:embed="rId4"/>
          <a:srcRect/>
          <a:stretch/>
        </p:blipFill>
        <p:spPr>
          <a:xfrm>
            <a:off x="730766" y="1592523"/>
            <a:ext cx="4196523" cy="4484892"/>
          </a:xfrm>
          <a:prstGeom prst="rect">
            <a:avLst/>
          </a:prstGeom>
        </p:spPr>
      </p:pic>
    </p:spTree>
    <p:extLst>
      <p:ext uri="{BB962C8B-B14F-4D97-AF65-F5344CB8AC3E}">
        <p14:creationId xmlns:p14="http://schemas.microsoft.com/office/powerpoint/2010/main" val="3872290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5547C-AD8F-0431-BF9F-AB111538B287}"/>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53230074-678F-B430-5564-540A075A8C62}"/>
              </a:ext>
            </a:extLst>
          </p:cNvPr>
          <p:cNvSpPr>
            <a:spLocks noGrp="1"/>
          </p:cNvSpPr>
          <p:nvPr>
            <p:ph type="title"/>
          </p:nvPr>
        </p:nvSpPr>
        <p:spPr>
          <a:xfrm>
            <a:off x="798689" y="2040520"/>
            <a:ext cx="4944019" cy="1818655"/>
          </a:xfrm>
        </p:spPr>
        <p:txBody>
          <a:bodyPr/>
          <a:lstStyle/>
          <a:p>
            <a:r>
              <a:rPr lang="en-US" dirty="0"/>
              <a:t>Language Acquisition</a:t>
            </a:r>
          </a:p>
        </p:txBody>
      </p:sp>
    </p:spTree>
    <p:extLst>
      <p:ext uri="{BB962C8B-B14F-4D97-AF65-F5344CB8AC3E}">
        <p14:creationId xmlns:p14="http://schemas.microsoft.com/office/powerpoint/2010/main" val="1966530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C196-1A21-F2CF-7F39-2F9103BE9341}"/>
              </a:ext>
            </a:extLst>
          </p:cNvPr>
          <p:cNvSpPr>
            <a:spLocks noGrp="1"/>
          </p:cNvSpPr>
          <p:nvPr>
            <p:ph type="title"/>
          </p:nvPr>
        </p:nvSpPr>
        <p:spPr/>
        <p:txBody>
          <a:bodyPr/>
          <a:lstStyle/>
          <a:p>
            <a:r>
              <a:rPr lang="en-US" dirty="0"/>
              <a:t>Language Acquisition Course Options</a:t>
            </a:r>
          </a:p>
        </p:txBody>
      </p:sp>
      <p:sp>
        <p:nvSpPr>
          <p:cNvPr id="3" name="Content Placeholder 2">
            <a:extLst>
              <a:ext uri="{FF2B5EF4-FFF2-40B4-BE49-F238E27FC236}">
                <a16:creationId xmlns:a16="http://schemas.microsoft.com/office/drawing/2014/main" id="{22E48698-4220-236E-4444-324C691F40AE}"/>
              </a:ext>
            </a:extLst>
          </p:cNvPr>
          <p:cNvSpPr>
            <a:spLocks noGrp="1"/>
          </p:cNvSpPr>
          <p:nvPr>
            <p:ph idx="1"/>
          </p:nvPr>
        </p:nvSpPr>
        <p:spPr>
          <a:xfrm>
            <a:off x="4812224" y="1825625"/>
            <a:ext cx="7005234" cy="4351338"/>
          </a:xfrm>
        </p:spPr>
        <p:txBody>
          <a:bodyPr>
            <a:normAutofit/>
          </a:bodyPr>
          <a:lstStyle/>
          <a:p>
            <a:pPr marL="0" indent="0" algn="ctr">
              <a:buNone/>
            </a:pPr>
            <a:r>
              <a:rPr lang="en-US" sz="2600" b="1" dirty="0"/>
              <a:t>Language B: Spanish </a:t>
            </a:r>
          </a:p>
          <a:p>
            <a:pPr marL="0" indent="0" algn="ctr">
              <a:buNone/>
            </a:pPr>
            <a:r>
              <a:rPr lang="en-US" sz="2600" dirty="0"/>
              <a:t>SL or HL</a:t>
            </a:r>
          </a:p>
          <a:p>
            <a:pPr marL="0" indent="0">
              <a:buNone/>
            </a:pPr>
            <a:r>
              <a:rPr lang="en-US" sz="1800" dirty="0"/>
              <a:t>“Language B is a language acquisition course designed for students with some previous experience of the target language. Students further develop their ability to communicate through the study of language, themes and texts. There are five prescribed themes: identities, experiences, human ingenuity, social organization and sharing the planet.”</a:t>
            </a:r>
          </a:p>
          <a:p>
            <a:pPr marL="0" indent="0" algn="ctr">
              <a:buNone/>
            </a:pPr>
            <a:endParaRPr lang="en-US" sz="1800" i="1" dirty="0"/>
          </a:p>
          <a:p>
            <a:pPr marL="0" indent="0" algn="ctr">
              <a:buNone/>
            </a:pPr>
            <a:endParaRPr lang="en-US" sz="1800" i="1" dirty="0"/>
          </a:p>
        </p:txBody>
      </p:sp>
      <p:pic>
        <p:nvPicPr>
          <p:cNvPr id="6" name="Picture 5">
            <a:extLst>
              <a:ext uri="{FF2B5EF4-FFF2-40B4-BE49-F238E27FC236}">
                <a16:creationId xmlns:a16="http://schemas.microsoft.com/office/drawing/2014/main" id="{99CCAE55-E0CE-9E29-4F89-F9344ED93000}"/>
              </a:ext>
            </a:extLst>
          </p:cNvPr>
          <p:cNvPicPr>
            <a:picLocks noChangeAspect="1"/>
          </p:cNvPicPr>
          <p:nvPr/>
        </p:nvPicPr>
        <p:blipFill>
          <a:blip r:embed="rId2"/>
          <a:stretch>
            <a:fillRect/>
          </a:stretch>
        </p:blipFill>
        <p:spPr>
          <a:xfrm>
            <a:off x="154768" y="1825625"/>
            <a:ext cx="4513262" cy="3446916"/>
          </a:xfrm>
          <a:prstGeom prst="rect">
            <a:avLst/>
          </a:prstGeom>
        </p:spPr>
      </p:pic>
      <p:pic>
        <p:nvPicPr>
          <p:cNvPr id="5" name="Graphic 4" descr="Lecturer with solid fill">
            <a:extLst>
              <a:ext uri="{FF2B5EF4-FFF2-40B4-BE49-F238E27FC236}">
                <a16:creationId xmlns:a16="http://schemas.microsoft.com/office/drawing/2014/main" id="{D447DA2F-F573-1BE4-11FF-484209EF26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94194" y="236539"/>
            <a:ext cx="1319212" cy="1319212"/>
          </a:xfrm>
          <a:prstGeom prst="rect">
            <a:avLst/>
          </a:prstGeom>
        </p:spPr>
      </p:pic>
    </p:spTree>
    <p:extLst>
      <p:ext uri="{BB962C8B-B14F-4D97-AF65-F5344CB8AC3E}">
        <p14:creationId xmlns:p14="http://schemas.microsoft.com/office/powerpoint/2010/main" val="2790041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25F94-CFEB-454B-F54E-00D297B503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68A764-C695-FA52-481F-39D0BC5DDFC8}"/>
              </a:ext>
            </a:extLst>
          </p:cNvPr>
          <p:cNvSpPr>
            <a:spLocks noGrp="1"/>
          </p:cNvSpPr>
          <p:nvPr>
            <p:ph type="title"/>
          </p:nvPr>
        </p:nvSpPr>
        <p:spPr/>
        <p:txBody>
          <a:bodyPr/>
          <a:lstStyle/>
          <a:p>
            <a:r>
              <a:rPr lang="en-US" dirty="0"/>
              <a:t>Language Acquisition Course Options</a:t>
            </a:r>
          </a:p>
        </p:txBody>
      </p:sp>
      <p:sp>
        <p:nvSpPr>
          <p:cNvPr id="3" name="Content Placeholder 2">
            <a:extLst>
              <a:ext uri="{FF2B5EF4-FFF2-40B4-BE49-F238E27FC236}">
                <a16:creationId xmlns:a16="http://schemas.microsoft.com/office/drawing/2014/main" id="{8439FC77-3FA7-FD2C-8AB4-24834424CE78}"/>
              </a:ext>
            </a:extLst>
          </p:cNvPr>
          <p:cNvSpPr>
            <a:spLocks noGrp="1"/>
          </p:cNvSpPr>
          <p:nvPr>
            <p:ph idx="1"/>
          </p:nvPr>
        </p:nvSpPr>
        <p:spPr>
          <a:xfrm>
            <a:off x="4812224" y="1825625"/>
            <a:ext cx="7005234" cy="4351338"/>
          </a:xfrm>
        </p:spPr>
        <p:txBody>
          <a:bodyPr>
            <a:normAutofit/>
          </a:bodyPr>
          <a:lstStyle/>
          <a:p>
            <a:pPr marL="0" indent="0" algn="ctr">
              <a:buNone/>
            </a:pPr>
            <a:r>
              <a:rPr lang="en-US" sz="2600" b="1" dirty="0"/>
              <a:t>Language ab initio: Spanish </a:t>
            </a:r>
          </a:p>
          <a:p>
            <a:pPr marL="0" indent="0" algn="ctr">
              <a:buNone/>
            </a:pPr>
            <a:r>
              <a:rPr lang="en-US" sz="2600" dirty="0"/>
              <a:t>SL or HL</a:t>
            </a:r>
          </a:p>
          <a:p>
            <a:pPr marL="0" indent="0">
              <a:buNone/>
            </a:pPr>
            <a:r>
              <a:rPr lang="en-US" sz="1800" dirty="0"/>
              <a:t>“</a:t>
            </a:r>
            <a:r>
              <a:rPr lang="en-US" sz="1600" dirty="0"/>
              <a:t>Offered at SL only, language ab initio is a language acquisition course designed for students with no previous experience in—or very little exposure to—the target language. Language ab initio students develop their receptive, productive and interactive skills while learning to communicate in the target language in familiar and unfamiliar contexts. Students develop the ability to communicate through the study of language, themes and texts. There are five prescribed themes: identities, experiences, human ingenuity, social organization and sharing the planet. While the themes are common to both language ab initio and language B, the language ab initio syllabus additionally prescribes four topics for each of the five themes, for a total of 20 topics that must be addressed over the two years of the course</a:t>
            </a:r>
            <a:r>
              <a:rPr lang="en-US" sz="1800" dirty="0"/>
              <a:t>.”</a:t>
            </a:r>
          </a:p>
          <a:p>
            <a:pPr marL="0" indent="0" algn="ctr">
              <a:buNone/>
            </a:pPr>
            <a:endParaRPr lang="en-US" sz="1800" i="1" dirty="0"/>
          </a:p>
          <a:p>
            <a:pPr marL="0" indent="0" algn="ctr">
              <a:buNone/>
            </a:pPr>
            <a:endParaRPr lang="en-US" sz="1800" i="1" dirty="0"/>
          </a:p>
        </p:txBody>
      </p:sp>
      <p:pic>
        <p:nvPicPr>
          <p:cNvPr id="6" name="Picture 5">
            <a:extLst>
              <a:ext uri="{FF2B5EF4-FFF2-40B4-BE49-F238E27FC236}">
                <a16:creationId xmlns:a16="http://schemas.microsoft.com/office/drawing/2014/main" id="{91564FA8-5909-5E1C-4940-3B25882139DE}"/>
              </a:ext>
            </a:extLst>
          </p:cNvPr>
          <p:cNvPicPr>
            <a:picLocks noChangeAspect="1"/>
          </p:cNvPicPr>
          <p:nvPr/>
        </p:nvPicPr>
        <p:blipFill>
          <a:blip r:embed="rId2"/>
          <a:srcRect/>
          <a:stretch/>
        </p:blipFill>
        <p:spPr>
          <a:xfrm>
            <a:off x="195525" y="1825625"/>
            <a:ext cx="4431748" cy="3446916"/>
          </a:xfrm>
          <a:prstGeom prst="rect">
            <a:avLst/>
          </a:prstGeom>
        </p:spPr>
      </p:pic>
      <p:pic>
        <p:nvPicPr>
          <p:cNvPr id="5" name="Graphic 4" descr="Lecturer with solid fill">
            <a:extLst>
              <a:ext uri="{FF2B5EF4-FFF2-40B4-BE49-F238E27FC236}">
                <a16:creationId xmlns:a16="http://schemas.microsoft.com/office/drawing/2014/main" id="{E8FAE6E9-B04C-BD7C-0C26-7D85D61E63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94194" y="236539"/>
            <a:ext cx="1319212" cy="1319212"/>
          </a:xfrm>
          <a:prstGeom prst="rect">
            <a:avLst/>
          </a:prstGeom>
        </p:spPr>
      </p:pic>
    </p:spTree>
    <p:extLst>
      <p:ext uri="{BB962C8B-B14F-4D97-AF65-F5344CB8AC3E}">
        <p14:creationId xmlns:p14="http://schemas.microsoft.com/office/powerpoint/2010/main" val="775217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C064F-4471-D772-598C-8A13C35C192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94BBE50-7E4F-EC71-B3D2-B607E2BD5131}"/>
              </a:ext>
            </a:extLst>
          </p:cNvPr>
          <p:cNvPicPr>
            <a:picLocks noChangeAspect="1"/>
          </p:cNvPicPr>
          <p:nvPr/>
        </p:nvPicPr>
        <p:blipFill>
          <a:blip r:embed="rId2"/>
          <a:srcRect/>
          <a:stretch/>
        </p:blipFill>
        <p:spPr>
          <a:xfrm>
            <a:off x="6100436" y="4288"/>
            <a:ext cx="5287026" cy="6853712"/>
          </a:xfrm>
          <a:prstGeom prst="rect">
            <a:avLst/>
          </a:prstGeom>
          <a:noFill/>
        </p:spPr>
      </p:pic>
      <p:sp>
        <p:nvSpPr>
          <p:cNvPr id="8" name="Title 2">
            <a:extLst>
              <a:ext uri="{FF2B5EF4-FFF2-40B4-BE49-F238E27FC236}">
                <a16:creationId xmlns:a16="http://schemas.microsoft.com/office/drawing/2014/main" id="{6DB3F0A0-6700-5037-093B-29F10C2DDCE5}"/>
              </a:ext>
            </a:extLst>
          </p:cNvPr>
          <p:cNvSpPr>
            <a:spLocks noGrp="1"/>
          </p:cNvSpPr>
          <p:nvPr>
            <p:ph type="title"/>
          </p:nvPr>
        </p:nvSpPr>
        <p:spPr>
          <a:xfrm>
            <a:off x="798689" y="2040520"/>
            <a:ext cx="4944019" cy="1818655"/>
          </a:xfrm>
        </p:spPr>
        <p:txBody>
          <a:bodyPr/>
          <a:lstStyle/>
          <a:p>
            <a:r>
              <a:rPr lang="en-US" dirty="0"/>
              <a:t>Sciences Course Sequence</a:t>
            </a:r>
          </a:p>
        </p:txBody>
      </p:sp>
    </p:spTree>
    <p:extLst>
      <p:ext uri="{BB962C8B-B14F-4D97-AF65-F5344CB8AC3E}">
        <p14:creationId xmlns:p14="http://schemas.microsoft.com/office/powerpoint/2010/main" val="2981217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Close up of checklist"/>
          <p:cNvPicPr>
            <a:picLocks noGrp="1" noChangeAspect="1"/>
          </p:cNvPicPr>
          <p:nvPr>
            <p:ph type="pic" sz="quarter" idx="12"/>
          </p:nvPr>
        </p:nvPicPr>
        <p:blipFill>
          <a:blip r:embed="rId2"/>
          <a:srcRect l="37979" r="4330" b="-1"/>
          <a:stretch/>
        </p:blipFill>
        <p:spPr>
          <a:xfrm>
            <a:off x="6264877" y="10"/>
            <a:ext cx="5927124" cy="6857990"/>
          </a:xfrm>
          <a:noFill/>
        </p:spPr>
      </p:pic>
      <p:sp>
        <p:nvSpPr>
          <p:cNvPr id="36" name="Text Placeholder 35">
            <a:extLst>
              <a:ext uri="{FF2B5EF4-FFF2-40B4-BE49-F238E27FC236}">
                <a16:creationId xmlns:a16="http://schemas.microsoft.com/office/drawing/2014/main" id="{0391FA66-BCDC-4C12-B812-A0DEE14539EE}"/>
              </a:ext>
            </a:extLst>
          </p:cNvPr>
          <p:cNvSpPr>
            <a:spLocks noGrp="1"/>
          </p:cNvSpPr>
          <p:nvPr>
            <p:ph type="body" sz="quarter" idx="11"/>
          </p:nvPr>
        </p:nvSpPr>
        <p:spPr>
          <a:xfrm>
            <a:off x="369259" y="2673350"/>
            <a:ext cx="5455595" cy="755650"/>
          </a:xfrm>
        </p:spPr>
        <p:txBody>
          <a:bodyPr anchor="ctr">
            <a:normAutofit/>
          </a:bodyPr>
          <a:lstStyle/>
          <a:p>
            <a:r>
              <a:rPr lang="en-US" sz="2000" dirty="0"/>
              <a:t>IB Diploma </a:t>
            </a:r>
            <a:r>
              <a:rPr lang="en-US" sz="2000" dirty="0" err="1"/>
              <a:t>Programme</a:t>
            </a:r>
            <a:r>
              <a:rPr lang="en-US" sz="2000" dirty="0"/>
              <a:t> and the Course Program</a:t>
            </a:r>
          </a:p>
        </p:txBody>
      </p:sp>
      <p:sp>
        <p:nvSpPr>
          <p:cNvPr id="35" name="Text Placeholder 34">
            <a:extLst>
              <a:ext uri="{FF2B5EF4-FFF2-40B4-BE49-F238E27FC236}">
                <a16:creationId xmlns:a16="http://schemas.microsoft.com/office/drawing/2014/main" id="{ADE35233-6DEE-4B97-AFFB-06DE78443B4A}"/>
              </a:ext>
            </a:extLst>
          </p:cNvPr>
          <p:cNvSpPr>
            <a:spLocks noGrp="1"/>
          </p:cNvSpPr>
          <p:nvPr>
            <p:ph type="body" sz="quarter" idx="13"/>
          </p:nvPr>
        </p:nvSpPr>
        <p:spPr>
          <a:xfrm>
            <a:off x="369259" y="3400464"/>
            <a:ext cx="5455595" cy="755650"/>
          </a:xfrm>
        </p:spPr>
        <p:txBody>
          <a:bodyPr anchor="ctr">
            <a:normAutofit/>
          </a:bodyPr>
          <a:lstStyle/>
          <a:p>
            <a:pPr>
              <a:spcAft>
                <a:spcPts val="600"/>
              </a:spcAft>
            </a:pPr>
            <a:r>
              <a:rPr lang="en-US" sz="2000" dirty="0"/>
              <a:t>11</a:t>
            </a:r>
            <a:r>
              <a:rPr lang="en-US" sz="2000" baseline="30000" dirty="0"/>
              <a:t>th</a:t>
            </a:r>
            <a:r>
              <a:rPr lang="en-US" sz="2000" dirty="0"/>
              <a:t> and 12</a:t>
            </a:r>
            <a:r>
              <a:rPr lang="en-US" sz="2000" baseline="30000" dirty="0"/>
              <a:t>th</a:t>
            </a:r>
            <a:r>
              <a:rPr lang="en-US" sz="2000" dirty="0"/>
              <a:t> Grade Course Options</a:t>
            </a:r>
          </a:p>
        </p:txBody>
      </p:sp>
      <p:sp>
        <p:nvSpPr>
          <p:cNvPr id="38" name="Text Placeholder 4">
            <a:extLst>
              <a:ext uri="{FF2B5EF4-FFF2-40B4-BE49-F238E27FC236}">
                <a16:creationId xmlns:a16="http://schemas.microsoft.com/office/drawing/2014/main" id="{B5D30049-0625-BC3A-DD7D-05C5AB00B7C8}"/>
              </a:ext>
            </a:extLst>
          </p:cNvPr>
          <p:cNvSpPr>
            <a:spLocks noGrp="1"/>
          </p:cNvSpPr>
          <p:nvPr>
            <p:ph type="body" sz="quarter" idx="14"/>
          </p:nvPr>
        </p:nvSpPr>
        <p:spPr>
          <a:xfrm>
            <a:off x="369259" y="4970442"/>
            <a:ext cx="5455595" cy="755650"/>
          </a:xfrm>
        </p:spPr>
        <p:txBody>
          <a:bodyPr>
            <a:normAutofit/>
          </a:bodyPr>
          <a:lstStyle/>
          <a:p>
            <a:r>
              <a:rPr lang="en-US" sz="2000" dirty="0"/>
              <a:t>Questions and Answers</a:t>
            </a:r>
          </a:p>
          <a:p>
            <a:endParaRPr lang="en-US" sz="2000" dirty="0"/>
          </a:p>
        </p:txBody>
      </p:sp>
      <p:sp>
        <p:nvSpPr>
          <p:cNvPr id="34" name="Text Placeholder 33">
            <a:extLst>
              <a:ext uri="{FF2B5EF4-FFF2-40B4-BE49-F238E27FC236}">
                <a16:creationId xmlns:a16="http://schemas.microsoft.com/office/drawing/2014/main" id="{187271B6-523F-4DCD-A006-84BF4C0C784C}"/>
              </a:ext>
            </a:extLst>
          </p:cNvPr>
          <p:cNvSpPr>
            <a:spLocks noGrp="1"/>
          </p:cNvSpPr>
          <p:nvPr>
            <p:ph type="body" sz="quarter" idx="15"/>
          </p:nvPr>
        </p:nvSpPr>
        <p:spPr>
          <a:xfrm>
            <a:off x="369259" y="4185453"/>
            <a:ext cx="5455595" cy="755650"/>
          </a:xfrm>
        </p:spPr>
        <p:txBody>
          <a:bodyPr anchor="ctr">
            <a:normAutofit/>
          </a:bodyPr>
          <a:lstStyle/>
          <a:p>
            <a:pPr>
              <a:spcAft>
                <a:spcPts val="600"/>
              </a:spcAft>
            </a:pPr>
            <a:r>
              <a:rPr lang="en-US" sz="2000" dirty="0"/>
              <a:t>Overview of the Student </a:t>
            </a:r>
            <a:r>
              <a:rPr lang="en-US" sz="2000"/>
              <a:t>Support Program</a:t>
            </a:r>
            <a:endParaRPr lang="en-US" sz="2000" dirty="0"/>
          </a:p>
        </p:txBody>
      </p:sp>
      <p:sp>
        <p:nvSpPr>
          <p:cNvPr id="10" name="Title 9">
            <a:extLst>
              <a:ext uri="{FF2B5EF4-FFF2-40B4-BE49-F238E27FC236}">
                <a16:creationId xmlns:a16="http://schemas.microsoft.com/office/drawing/2014/main" id="{B11BAC48-F4C4-46FB-96DC-423C381AC284}"/>
              </a:ext>
            </a:extLst>
          </p:cNvPr>
          <p:cNvSpPr>
            <a:spLocks noGrp="1"/>
          </p:cNvSpPr>
          <p:nvPr>
            <p:ph type="title"/>
          </p:nvPr>
        </p:nvSpPr>
        <p:spPr>
          <a:xfrm>
            <a:off x="595100" y="192385"/>
            <a:ext cx="2275389" cy="1025525"/>
          </a:xfrm>
        </p:spPr>
        <p:txBody>
          <a:bodyPr anchor="b">
            <a:normAutofit/>
          </a:bodyPr>
          <a:lstStyle/>
          <a:p>
            <a:r>
              <a:rPr lang="en-US" dirty="0"/>
              <a:t>Agenda </a:t>
            </a:r>
          </a:p>
        </p:txBody>
      </p:sp>
    </p:spTree>
    <p:extLst>
      <p:ext uri="{BB962C8B-B14F-4D97-AF65-F5344CB8AC3E}">
        <p14:creationId xmlns:p14="http://schemas.microsoft.com/office/powerpoint/2010/main" val="2130115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C196-1A21-F2CF-7F39-2F9103BE9341}"/>
              </a:ext>
            </a:extLst>
          </p:cNvPr>
          <p:cNvSpPr>
            <a:spLocks noGrp="1"/>
          </p:cNvSpPr>
          <p:nvPr>
            <p:ph type="title"/>
          </p:nvPr>
        </p:nvSpPr>
        <p:spPr/>
        <p:txBody>
          <a:bodyPr/>
          <a:lstStyle/>
          <a:p>
            <a:r>
              <a:rPr lang="en-US" dirty="0"/>
              <a:t>Sciences Course Options</a:t>
            </a:r>
          </a:p>
        </p:txBody>
      </p:sp>
      <p:sp>
        <p:nvSpPr>
          <p:cNvPr id="3" name="Content Placeholder 2">
            <a:extLst>
              <a:ext uri="{FF2B5EF4-FFF2-40B4-BE49-F238E27FC236}">
                <a16:creationId xmlns:a16="http://schemas.microsoft.com/office/drawing/2014/main" id="{22E48698-4220-236E-4444-324C691F40AE}"/>
              </a:ext>
            </a:extLst>
          </p:cNvPr>
          <p:cNvSpPr>
            <a:spLocks noGrp="1"/>
          </p:cNvSpPr>
          <p:nvPr>
            <p:ph idx="1"/>
          </p:nvPr>
        </p:nvSpPr>
        <p:spPr>
          <a:xfrm>
            <a:off x="4812224" y="1825625"/>
            <a:ext cx="7005234" cy="4351338"/>
          </a:xfrm>
        </p:spPr>
        <p:txBody>
          <a:bodyPr/>
          <a:lstStyle/>
          <a:p>
            <a:pPr marL="0" indent="0" algn="ctr">
              <a:buNone/>
            </a:pPr>
            <a:r>
              <a:rPr lang="en-US" sz="2600" b="1" dirty="0"/>
              <a:t>Sciences: Biology</a:t>
            </a:r>
          </a:p>
          <a:p>
            <a:pPr marL="0" indent="0" algn="ctr">
              <a:buNone/>
            </a:pPr>
            <a:r>
              <a:rPr lang="en-US" sz="2600" dirty="0"/>
              <a:t>SL or HL</a:t>
            </a:r>
          </a:p>
          <a:p>
            <a:pPr marL="0" indent="0">
              <a:buNone/>
            </a:pPr>
            <a:r>
              <a:rPr lang="en-US" sz="1800" dirty="0"/>
              <a:t>“As one of the three natural sciences in the IB Diploma </a:t>
            </a:r>
            <a:r>
              <a:rPr lang="en-US" sz="1800" dirty="0" err="1"/>
              <a:t>Programme</a:t>
            </a:r>
            <a:r>
              <a:rPr lang="en-US" sz="1800" dirty="0"/>
              <a:t>, biology is primarily concerned with the study of life and living systems. Biologists attempt to make sense of the world through a variety of approaches and techniques, controlled experimentation and collaboration between scientists. At a time of global introspection on human activities and their impact on the world around us, developing and communicating a clear understanding of the living world has never been of greater importance than it is today</a:t>
            </a:r>
            <a:r>
              <a:rPr lang="en-US" sz="1200" dirty="0"/>
              <a:t>.”</a:t>
            </a:r>
            <a:endParaRPr lang="en-US" sz="1800" dirty="0"/>
          </a:p>
          <a:p>
            <a:pPr marL="0" indent="0">
              <a:buNone/>
            </a:pPr>
            <a:endParaRPr lang="en-US" sz="1800" dirty="0"/>
          </a:p>
          <a:p>
            <a:pPr marL="0" indent="0">
              <a:buNone/>
            </a:pPr>
            <a:r>
              <a:rPr lang="en-US" sz="1800" dirty="0"/>
              <a:t>*Students take the external exams at the end of the course.</a:t>
            </a:r>
            <a:r>
              <a:rPr lang="en-US" sz="1800" b="1" dirty="0"/>
              <a:t> </a:t>
            </a:r>
          </a:p>
          <a:p>
            <a:pPr marL="0" indent="0" algn="ctr">
              <a:buNone/>
            </a:pPr>
            <a:endParaRPr lang="en-US" sz="1800" i="1" dirty="0"/>
          </a:p>
        </p:txBody>
      </p:sp>
      <p:pic>
        <p:nvPicPr>
          <p:cNvPr id="6" name="Picture 5">
            <a:extLst>
              <a:ext uri="{FF2B5EF4-FFF2-40B4-BE49-F238E27FC236}">
                <a16:creationId xmlns:a16="http://schemas.microsoft.com/office/drawing/2014/main" id="{D469BD7B-4511-79D7-6ABA-A9BCF08628B9}"/>
              </a:ext>
            </a:extLst>
          </p:cNvPr>
          <p:cNvPicPr>
            <a:picLocks noChangeAspect="1"/>
          </p:cNvPicPr>
          <p:nvPr/>
        </p:nvPicPr>
        <p:blipFill>
          <a:blip r:embed="rId2"/>
          <a:stretch>
            <a:fillRect/>
          </a:stretch>
        </p:blipFill>
        <p:spPr>
          <a:xfrm>
            <a:off x="132443" y="2169660"/>
            <a:ext cx="4454125" cy="2975655"/>
          </a:xfrm>
          <a:prstGeom prst="rect">
            <a:avLst/>
          </a:prstGeom>
        </p:spPr>
      </p:pic>
      <p:pic>
        <p:nvPicPr>
          <p:cNvPr id="5" name="Graphic 4" descr="Nerve with solid fill">
            <a:extLst>
              <a:ext uri="{FF2B5EF4-FFF2-40B4-BE49-F238E27FC236}">
                <a16:creationId xmlns:a16="http://schemas.microsoft.com/office/drawing/2014/main" id="{A2403163-EFDE-021D-8FBF-25749EC344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18006" y="176213"/>
            <a:ext cx="1271588" cy="1271588"/>
          </a:xfrm>
          <a:prstGeom prst="rect">
            <a:avLst/>
          </a:prstGeom>
        </p:spPr>
      </p:pic>
    </p:spTree>
    <p:extLst>
      <p:ext uri="{BB962C8B-B14F-4D97-AF65-F5344CB8AC3E}">
        <p14:creationId xmlns:p14="http://schemas.microsoft.com/office/powerpoint/2010/main" val="2175145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C196-1A21-F2CF-7F39-2F9103BE9341}"/>
              </a:ext>
            </a:extLst>
          </p:cNvPr>
          <p:cNvSpPr>
            <a:spLocks noGrp="1"/>
          </p:cNvSpPr>
          <p:nvPr>
            <p:ph type="title"/>
          </p:nvPr>
        </p:nvSpPr>
        <p:spPr/>
        <p:txBody>
          <a:bodyPr/>
          <a:lstStyle/>
          <a:p>
            <a:r>
              <a:rPr lang="en-US" dirty="0"/>
              <a:t>Sciences Course Options</a:t>
            </a:r>
          </a:p>
        </p:txBody>
      </p:sp>
      <p:sp>
        <p:nvSpPr>
          <p:cNvPr id="3" name="Content Placeholder 2">
            <a:extLst>
              <a:ext uri="{FF2B5EF4-FFF2-40B4-BE49-F238E27FC236}">
                <a16:creationId xmlns:a16="http://schemas.microsoft.com/office/drawing/2014/main" id="{22E48698-4220-236E-4444-324C691F40AE}"/>
              </a:ext>
            </a:extLst>
          </p:cNvPr>
          <p:cNvSpPr>
            <a:spLocks noGrp="1"/>
          </p:cNvSpPr>
          <p:nvPr>
            <p:ph idx="1"/>
          </p:nvPr>
        </p:nvSpPr>
        <p:spPr>
          <a:xfrm>
            <a:off x="4949789" y="1825625"/>
            <a:ext cx="7005234" cy="4351338"/>
          </a:xfrm>
        </p:spPr>
        <p:txBody>
          <a:bodyPr/>
          <a:lstStyle/>
          <a:p>
            <a:pPr marL="0" indent="0" algn="ctr">
              <a:buNone/>
            </a:pPr>
            <a:r>
              <a:rPr lang="en-US" sz="2600" b="1" dirty="0"/>
              <a:t>Sciences: Chemistry</a:t>
            </a:r>
          </a:p>
          <a:p>
            <a:pPr marL="0" indent="0" algn="ctr">
              <a:buNone/>
            </a:pPr>
            <a:r>
              <a:rPr lang="en-US" sz="2600" dirty="0"/>
              <a:t>SL or HL</a:t>
            </a:r>
          </a:p>
          <a:p>
            <a:pPr marL="0" indent="0">
              <a:buNone/>
            </a:pPr>
            <a:r>
              <a:rPr lang="en-US" sz="1800" dirty="0"/>
              <a:t>“As one of the three natural sciences in the IB Diploma </a:t>
            </a:r>
            <a:r>
              <a:rPr lang="en-US" sz="1800" dirty="0" err="1"/>
              <a:t>Programme</a:t>
            </a:r>
            <a:r>
              <a:rPr lang="en-US" sz="1800" dirty="0"/>
              <a:t>, chemistry is primarily concerned with identifying patterns that help to explain matter at the microscopic level. This then allows matter’s </a:t>
            </a:r>
            <a:r>
              <a:rPr lang="en-US" sz="1800" dirty="0" err="1"/>
              <a:t>behaviour</a:t>
            </a:r>
            <a:r>
              <a:rPr lang="en-US" sz="1800" dirty="0"/>
              <a:t> to be predicted and controlled at a macroscopic level. The subject therefore emphasizes the development of representative models and explanatory theories, both of which rely heavily on creative but rational thinking.”</a:t>
            </a:r>
          </a:p>
          <a:p>
            <a:pPr marL="0" indent="0" algn="ctr">
              <a:buNone/>
            </a:pPr>
            <a:endParaRPr lang="en-US" sz="1800" i="1" dirty="0"/>
          </a:p>
        </p:txBody>
      </p:sp>
      <p:pic>
        <p:nvPicPr>
          <p:cNvPr id="5" name="Picture 4">
            <a:extLst>
              <a:ext uri="{FF2B5EF4-FFF2-40B4-BE49-F238E27FC236}">
                <a16:creationId xmlns:a16="http://schemas.microsoft.com/office/drawing/2014/main" id="{AE75E233-C6F8-15EB-9529-DDD6831127FD}"/>
              </a:ext>
            </a:extLst>
          </p:cNvPr>
          <p:cNvPicPr>
            <a:picLocks noChangeAspect="1"/>
          </p:cNvPicPr>
          <p:nvPr/>
        </p:nvPicPr>
        <p:blipFill>
          <a:blip r:embed="rId2"/>
          <a:stretch>
            <a:fillRect/>
          </a:stretch>
        </p:blipFill>
        <p:spPr>
          <a:xfrm>
            <a:off x="162511" y="2140857"/>
            <a:ext cx="4649713" cy="2938462"/>
          </a:xfrm>
          <a:prstGeom prst="rect">
            <a:avLst/>
          </a:prstGeom>
        </p:spPr>
      </p:pic>
      <p:pic>
        <p:nvPicPr>
          <p:cNvPr id="6" name="Graphic 5" descr="Beaker with solid fill">
            <a:extLst>
              <a:ext uri="{FF2B5EF4-FFF2-40B4-BE49-F238E27FC236}">
                <a16:creationId xmlns:a16="http://schemas.microsoft.com/office/drawing/2014/main" id="{D70B2D3B-1FBB-0C00-CC67-17BAEF5A76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58500" y="168275"/>
            <a:ext cx="1333500" cy="1333500"/>
          </a:xfrm>
          <a:prstGeom prst="rect">
            <a:avLst/>
          </a:prstGeom>
        </p:spPr>
      </p:pic>
    </p:spTree>
    <p:extLst>
      <p:ext uri="{BB962C8B-B14F-4D97-AF65-F5344CB8AC3E}">
        <p14:creationId xmlns:p14="http://schemas.microsoft.com/office/powerpoint/2010/main" val="1331279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C196-1A21-F2CF-7F39-2F9103BE9341}"/>
              </a:ext>
            </a:extLst>
          </p:cNvPr>
          <p:cNvSpPr>
            <a:spLocks noGrp="1"/>
          </p:cNvSpPr>
          <p:nvPr>
            <p:ph type="title"/>
          </p:nvPr>
        </p:nvSpPr>
        <p:spPr/>
        <p:txBody>
          <a:bodyPr/>
          <a:lstStyle/>
          <a:p>
            <a:r>
              <a:rPr lang="en-US" dirty="0"/>
              <a:t>Sciences Course Options</a:t>
            </a:r>
          </a:p>
        </p:txBody>
      </p:sp>
      <p:sp>
        <p:nvSpPr>
          <p:cNvPr id="3" name="Content Placeholder 2">
            <a:extLst>
              <a:ext uri="{FF2B5EF4-FFF2-40B4-BE49-F238E27FC236}">
                <a16:creationId xmlns:a16="http://schemas.microsoft.com/office/drawing/2014/main" id="{22E48698-4220-236E-4444-324C691F40AE}"/>
              </a:ext>
            </a:extLst>
          </p:cNvPr>
          <p:cNvSpPr>
            <a:spLocks noGrp="1"/>
          </p:cNvSpPr>
          <p:nvPr>
            <p:ph idx="1"/>
          </p:nvPr>
        </p:nvSpPr>
        <p:spPr>
          <a:xfrm>
            <a:off x="4812224" y="1825625"/>
            <a:ext cx="7005234" cy="4351338"/>
          </a:xfrm>
        </p:spPr>
        <p:txBody>
          <a:bodyPr>
            <a:normAutofit/>
          </a:bodyPr>
          <a:lstStyle/>
          <a:p>
            <a:pPr marL="0" indent="0" algn="ctr">
              <a:buNone/>
            </a:pPr>
            <a:r>
              <a:rPr lang="en-US" sz="2600" b="1" dirty="0"/>
              <a:t>Sciences: Physics</a:t>
            </a:r>
          </a:p>
          <a:p>
            <a:pPr marL="0" indent="0" algn="ctr">
              <a:buNone/>
            </a:pPr>
            <a:r>
              <a:rPr lang="en-US" sz="2600" dirty="0"/>
              <a:t>SL or HL</a:t>
            </a:r>
          </a:p>
          <a:p>
            <a:pPr marL="0" indent="0">
              <a:buNone/>
            </a:pPr>
            <a:r>
              <a:rPr lang="en-US" sz="1800" dirty="0"/>
              <a:t>“As one of the three natural sciences in the IB Diploma </a:t>
            </a:r>
            <a:r>
              <a:rPr lang="en-US" sz="1800" dirty="0" err="1"/>
              <a:t>Programme</a:t>
            </a:r>
            <a:r>
              <a:rPr lang="en-US" sz="1800" dirty="0"/>
              <a:t>, physics is concerned with an attempt to understand the natural world; from determining the nature of the atom to finding patterns in the structure of the universe. It is the search for answers from how the universe exploded into life to the nature of time itself. Observations are essential to the very core of the subject. Models are developed to try to understand observations, and these themselves can become theories that attempt to explain the observations. Besides leading to a better understanding of the natural world, physics gives us the ability to alter our environments.”</a:t>
            </a:r>
            <a:endParaRPr lang="en-US" sz="1800" b="1" dirty="0"/>
          </a:p>
          <a:p>
            <a:pPr marL="0" indent="0" algn="ctr">
              <a:buNone/>
            </a:pPr>
            <a:endParaRPr lang="en-US" sz="1800" i="1" dirty="0"/>
          </a:p>
        </p:txBody>
      </p:sp>
      <p:pic>
        <p:nvPicPr>
          <p:cNvPr id="6" name="Picture 5">
            <a:extLst>
              <a:ext uri="{FF2B5EF4-FFF2-40B4-BE49-F238E27FC236}">
                <a16:creationId xmlns:a16="http://schemas.microsoft.com/office/drawing/2014/main" id="{C62F7673-86A9-D7E3-95C7-A918EEB6AB4F}"/>
              </a:ext>
            </a:extLst>
          </p:cNvPr>
          <p:cNvPicPr>
            <a:picLocks noChangeAspect="1"/>
          </p:cNvPicPr>
          <p:nvPr/>
        </p:nvPicPr>
        <p:blipFill>
          <a:blip r:embed="rId2"/>
          <a:stretch>
            <a:fillRect/>
          </a:stretch>
        </p:blipFill>
        <p:spPr>
          <a:xfrm>
            <a:off x="227727" y="2213429"/>
            <a:ext cx="4584497" cy="2835276"/>
          </a:xfrm>
          <a:prstGeom prst="rect">
            <a:avLst/>
          </a:prstGeom>
        </p:spPr>
      </p:pic>
      <p:pic>
        <p:nvPicPr>
          <p:cNvPr id="5" name="Graphic 4" descr="Newton's Cradle with solid fill">
            <a:extLst>
              <a:ext uri="{FF2B5EF4-FFF2-40B4-BE49-F238E27FC236}">
                <a16:creationId xmlns:a16="http://schemas.microsoft.com/office/drawing/2014/main" id="{362829A9-3963-E945-569B-2108FE02EE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42480" y="0"/>
            <a:ext cx="1649520" cy="1649520"/>
          </a:xfrm>
          <a:prstGeom prst="rect">
            <a:avLst/>
          </a:prstGeom>
        </p:spPr>
      </p:pic>
    </p:spTree>
    <p:extLst>
      <p:ext uri="{BB962C8B-B14F-4D97-AF65-F5344CB8AC3E}">
        <p14:creationId xmlns:p14="http://schemas.microsoft.com/office/powerpoint/2010/main" val="402789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C196-1A21-F2CF-7F39-2F9103BE9341}"/>
              </a:ext>
            </a:extLst>
          </p:cNvPr>
          <p:cNvSpPr>
            <a:spLocks noGrp="1"/>
          </p:cNvSpPr>
          <p:nvPr>
            <p:ph type="title"/>
          </p:nvPr>
        </p:nvSpPr>
        <p:spPr/>
        <p:txBody>
          <a:bodyPr/>
          <a:lstStyle/>
          <a:p>
            <a:r>
              <a:rPr lang="en-US" dirty="0"/>
              <a:t>Sciences Course Options</a:t>
            </a:r>
          </a:p>
        </p:txBody>
      </p:sp>
      <p:sp>
        <p:nvSpPr>
          <p:cNvPr id="3" name="Content Placeholder 2">
            <a:extLst>
              <a:ext uri="{FF2B5EF4-FFF2-40B4-BE49-F238E27FC236}">
                <a16:creationId xmlns:a16="http://schemas.microsoft.com/office/drawing/2014/main" id="{22E48698-4220-236E-4444-324C691F40AE}"/>
              </a:ext>
            </a:extLst>
          </p:cNvPr>
          <p:cNvSpPr>
            <a:spLocks noGrp="1"/>
          </p:cNvSpPr>
          <p:nvPr>
            <p:ph idx="1"/>
          </p:nvPr>
        </p:nvSpPr>
        <p:spPr>
          <a:xfrm>
            <a:off x="4812224" y="1825625"/>
            <a:ext cx="7005234" cy="4351338"/>
          </a:xfrm>
        </p:spPr>
        <p:txBody>
          <a:bodyPr>
            <a:normAutofit/>
          </a:bodyPr>
          <a:lstStyle/>
          <a:p>
            <a:pPr marL="0" indent="0" algn="ctr">
              <a:buNone/>
            </a:pPr>
            <a:r>
              <a:rPr lang="en-US" sz="2600" b="1" dirty="0"/>
              <a:t>Sciences: Design Technology</a:t>
            </a:r>
          </a:p>
          <a:p>
            <a:pPr marL="0" indent="0" algn="ctr">
              <a:buNone/>
            </a:pPr>
            <a:r>
              <a:rPr lang="en-US" sz="2600" dirty="0"/>
              <a:t>SL or HL</a:t>
            </a:r>
          </a:p>
          <a:p>
            <a:pPr marL="0" indent="0">
              <a:buNone/>
            </a:pPr>
            <a:r>
              <a:rPr lang="en-US" sz="1800" dirty="0"/>
              <a:t>“The Diploma </a:t>
            </a:r>
            <a:r>
              <a:rPr lang="en-US" sz="1800" dirty="0" err="1"/>
              <a:t>Programme</a:t>
            </a:r>
            <a:r>
              <a:rPr lang="en-US" sz="1800" dirty="0"/>
              <a:t> design technology course aims to develop internationally minded people whose enhanced understanding of design and the technological world can facilitate our shared guardianship of the planet and create a better world. Inquiry and problem-solving are at the heart of the subject. DP design technology requires the use of the design cycle as a tool, which provides the methodology used to structure the inquiry and analysis of problems, the development of feasible solutions, and the testing and evaluation of the solution. A solution can be defined as a model, prototype, product or system that students have developed independently.”</a:t>
            </a:r>
          </a:p>
        </p:txBody>
      </p:sp>
      <p:pic>
        <p:nvPicPr>
          <p:cNvPr id="5" name="Picture 4">
            <a:extLst>
              <a:ext uri="{FF2B5EF4-FFF2-40B4-BE49-F238E27FC236}">
                <a16:creationId xmlns:a16="http://schemas.microsoft.com/office/drawing/2014/main" id="{71801DCA-1051-FD6F-1F06-FC8A32C993C9}"/>
              </a:ext>
            </a:extLst>
          </p:cNvPr>
          <p:cNvPicPr>
            <a:picLocks noChangeAspect="1"/>
          </p:cNvPicPr>
          <p:nvPr/>
        </p:nvPicPr>
        <p:blipFill>
          <a:blip r:embed="rId2"/>
          <a:stretch>
            <a:fillRect/>
          </a:stretch>
        </p:blipFill>
        <p:spPr>
          <a:xfrm>
            <a:off x="698273" y="1374321"/>
            <a:ext cx="3379705" cy="2225222"/>
          </a:xfrm>
          <a:prstGeom prst="rect">
            <a:avLst/>
          </a:prstGeom>
        </p:spPr>
      </p:pic>
      <p:pic>
        <p:nvPicPr>
          <p:cNvPr id="8" name="Picture 7">
            <a:extLst>
              <a:ext uri="{FF2B5EF4-FFF2-40B4-BE49-F238E27FC236}">
                <a16:creationId xmlns:a16="http://schemas.microsoft.com/office/drawing/2014/main" id="{C2B8BAF1-2856-6AD2-EDE0-4666C9030784}"/>
              </a:ext>
            </a:extLst>
          </p:cNvPr>
          <p:cNvPicPr>
            <a:picLocks noChangeAspect="1"/>
          </p:cNvPicPr>
          <p:nvPr/>
        </p:nvPicPr>
        <p:blipFill>
          <a:blip r:embed="rId3"/>
          <a:stretch>
            <a:fillRect/>
          </a:stretch>
        </p:blipFill>
        <p:spPr>
          <a:xfrm>
            <a:off x="749073" y="3697966"/>
            <a:ext cx="3328905" cy="2664310"/>
          </a:xfrm>
          <a:prstGeom prst="rect">
            <a:avLst/>
          </a:prstGeom>
        </p:spPr>
      </p:pic>
      <p:pic>
        <p:nvPicPr>
          <p:cNvPr id="6" name="Graphic 5" descr="Blueprint with solid fill">
            <a:extLst>
              <a:ext uri="{FF2B5EF4-FFF2-40B4-BE49-F238E27FC236}">
                <a16:creationId xmlns:a16="http://schemas.microsoft.com/office/drawing/2014/main" id="{4E7CEAF5-D714-1715-24CB-8871857EF0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82249" y="0"/>
            <a:ext cx="1678095" cy="1678095"/>
          </a:xfrm>
          <a:prstGeom prst="rect">
            <a:avLst/>
          </a:prstGeom>
        </p:spPr>
      </p:pic>
    </p:spTree>
    <p:extLst>
      <p:ext uri="{BB962C8B-B14F-4D97-AF65-F5344CB8AC3E}">
        <p14:creationId xmlns:p14="http://schemas.microsoft.com/office/powerpoint/2010/main" val="2485871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A9F2C-22F2-8B8D-761B-F854BF8EEF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9B1A3E-D977-BA74-05DA-770A7770DE88}"/>
              </a:ext>
            </a:extLst>
          </p:cNvPr>
          <p:cNvSpPr>
            <a:spLocks noGrp="1"/>
          </p:cNvSpPr>
          <p:nvPr>
            <p:ph type="title"/>
          </p:nvPr>
        </p:nvSpPr>
        <p:spPr/>
        <p:txBody>
          <a:bodyPr/>
          <a:lstStyle/>
          <a:p>
            <a:r>
              <a:rPr lang="en-US" dirty="0"/>
              <a:t>Sciences Course Options</a:t>
            </a:r>
          </a:p>
        </p:txBody>
      </p:sp>
      <p:sp>
        <p:nvSpPr>
          <p:cNvPr id="3" name="Content Placeholder 2">
            <a:extLst>
              <a:ext uri="{FF2B5EF4-FFF2-40B4-BE49-F238E27FC236}">
                <a16:creationId xmlns:a16="http://schemas.microsoft.com/office/drawing/2014/main" id="{70F23CB8-0689-A8D4-6E9C-8A123EA1AC02}"/>
              </a:ext>
            </a:extLst>
          </p:cNvPr>
          <p:cNvSpPr>
            <a:spLocks noGrp="1"/>
          </p:cNvSpPr>
          <p:nvPr>
            <p:ph idx="1"/>
          </p:nvPr>
        </p:nvSpPr>
        <p:spPr>
          <a:xfrm>
            <a:off x="4812224" y="1825625"/>
            <a:ext cx="7005234" cy="4761292"/>
          </a:xfrm>
        </p:spPr>
        <p:txBody>
          <a:bodyPr>
            <a:normAutofit/>
          </a:bodyPr>
          <a:lstStyle/>
          <a:p>
            <a:pPr marL="0" indent="0" algn="ctr">
              <a:buNone/>
            </a:pPr>
            <a:r>
              <a:rPr lang="en-US" sz="2600" b="1" dirty="0"/>
              <a:t>Sciences: Environmental Systems and Societies</a:t>
            </a:r>
          </a:p>
          <a:p>
            <a:pPr marL="0" indent="0" algn="ctr">
              <a:buNone/>
            </a:pPr>
            <a:r>
              <a:rPr lang="en-US" sz="2600" dirty="0"/>
              <a:t>SL or HL</a:t>
            </a:r>
          </a:p>
          <a:p>
            <a:pPr marL="0" indent="0">
              <a:buNone/>
            </a:pPr>
            <a:r>
              <a:rPr lang="en-US" sz="1800" dirty="0"/>
              <a:t>“</a:t>
            </a:r>
            <a:r>
              <a:rPr lang="en-US" sz="1600" dirty="0"/>
              <a:t>Environmental systems and societies (ESS) is an interdisciplinary course, encompassing both the sciences and individuals and societies and is offered at both standard level (SL) and higher level (HL)..ESS is both a complex and contemporary course that engages students in the challenges of 21st century environmental issues…Students develop a scientific approach through explorations of environmental systems. They also acquire understandings and methods from individuals and societies subjects whilst studying sustainability issues within social, cultural, economic, political, and ethical contexts…It also emphasizes the ability to perform research and investigations and to participate in philosophical, ethical, and pragmatic discussions of the issues involved from the local through to the global level.</a:t>
            </a:r>
            <a:r>
              <a:rPr lang="en-US" sz="1800" dirty="0"/>
              <a:t>”</a:t>
            </a:r>
          </a:p>
        </p:txBody>
      </p:sp>
      <p:pic>
        <p:nvPicPr>
          <p:cNvPr id="5" name="Picture 4">
            <a:extLst>
              <a:ext uri="{FF2B5EF4-FFF2-40B4-BE49-F238E27FC236}">
                <a16:creationId xmlns:a16="http://schemas.microsoft.com/office/drawing/2014/main" id="{8800EF14-7F90-DF71-310D-CA6E95567AE2}"/>
              </a:ext>
            </a:extLst>
          </p:cNvPr>
          <p:cNvPicPr>
            <a:picLocks noChangeAspect="1"/>
          </p:cNvPicPr>
          <p:nvPr/>
        </p:nvPicPr>
        <p:blipFill>
          <a:blip r:embed="rId2"/>
          <a:stretch>
            <a:fillRect/>
          </a:stretch>
        </p:blipFill>
        <p:spPr>
          <a:xfrm>
            <a:off x="698273" y="1374321"/>
            <a:ext cx="3379705" cy="2225222"/>
          </a:xfrm>
          <a:prstGeom prst="rect">
            <a:avLst/>
          </a:prstGeom>
        </p:spPr>
      </p:pic>
      <p:pic>
        <p:nvPicPr>
          <p:cNvPr id="8" name="Picture 7">
            <a:extLst>
              <a:ext uri="{FF2B5EF4-FFF2-40B4-BE49-F238E27FC236}">
                <a16:creationId xmlns:a16="http://schemas.microsoft.com/office/drawing/2014/main" id="{E8454D1C-6D8B-EFD0-1A23-82021BCE6BDB}"/>
              </a:ext>
            </a:extLst>
          </p:cNvPr>
          <p:cNvPicPr>
            <a:picLocks noChangeAspect="1"/>
          </p:cNvPicPr>
          <p:nvPr/>
        </p:nvPicPr>
        <p:blipFill>
          <a:blip r:embed="rId3"/>
          <a:stretch>
            <a:fillRect/>
          </a:stretch>
        </p:blipFill>
        <p:spPr>
          <a:xfrm>
            <a:off x="749073" y="3697966"/>
            <a:ext cx="3328905" cy="2664310"/>
          </a:xfrm>
          <a:prstGeom prst="rect">
            <a:avLst/>
          </a:prstGeom>
        </p:spPr>
      </p:pic>
      <p:pic>
        <p:nvPicPr>
          <p:cNvPr id="6" name="Graphic 5" descr="Blueprint with solid fill">
            <a:extLst>
              <a:ext uri="{FF2B5EF4-FFF2-40B4-BE49-F238E27FC236}">
                <a16:creationId xmlns:a16="http://schemas.microsoft.com/office/drawing/2014/main" id="{A48E6B0A-EDEB-2E5C-3145-26A7DC594A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82249" y="0"/>
            <a:ext cx="1678095" cy="1678095"/>
          </a:xfrm>
          <a:prstGeom prst="rect">
            <a:avLst/>
          </a:prstGeom>
        </p:spPr>
      </p:pic>
    </p:spTree>
    <p:extLst>
      <p:ext uri="{BB962C8B-B14F-4D97-AF65-F5344CB8AC3E}">
        <p14:creationId xmlns:p14="http://schemas.microsoft.com/office/powerpoint/2010/main" val="3514599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CB839-553B-0ACE-DD2A-F949D679B47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0DA3A27-BAD2-4ECB-1C2D-1BCDE6012798}"/>
              </a:ext>
            </a:extLst>
          </p:cNvPr>
          <p:cNvPicPr>
            <a:picLocks noChangeAspect="1"/>
          </p:cNvPicPr>
          <p:nvPr/>
        </p:nvPicPr>
        <p:blipFill>
          <a:blip r:embed="rId2"/>
          <a:srcRect/>
          <a:stretch/>
        </p:blipFill>
        <p:spPr>
          <a:xfrm>
            <a:off x="6101919" y="4288"/>
            <a:ext cx="5284060" cy="6853712"/>
          </a:xfrm>
          <a:prstGeom prst="rect">
            <a:avLst/>
          </a:prstGeom>
          <a:noFill/>
        </p:spPr>
      </p:pic>
      <p:sp>
        <p:nvSpPr>
          <p:cNvPr id="8" name="Title 2">
            <a:extLst>
              <a:ext uri="{FF2B5EF4-FFF2-40B4-BE49-F238E27FC236}">
                <a16:creationId xmlns:a16="http://schemas.microsoft.com/office/drawing/2014/main" id="{69F7729A-6EFC-58DC-EB2E-7A3C76B25848}"/>
              </a:ext>
            </a:extLst>
          </p:cNvPr>
          <p:cNvSpPr>
            <a:spLocks noGrp="1"/>
          </p:cNvSpPr>
          <p:nvPr>
            <p:ph type="title"/>
          </p:nvPr>
        </p:nvSpPr>
        <p:spPr>
          <a:xfrm>
            <a:off x="798689" y="2040520"/>
            <a:ext cx="4944019" cy="1818655"/>
          </a:xfrm>
        </p:spPr>
        <p:txBody>
          <a:bodyPr/>
          <a:lstStyle/>
          <a:p>
            <a:r>
              <a:rPr lang="en-US" dirty="0"/>
              <a:t>Mathematics Course Sequence</a:t>
            </a:r>
          </a:p>
        </p:txBody>
      </p:sp>
    </p:spTree>
    <p:extLst>
      <p:ext uri="{BB962C8B-B14F-4D97-AF65-F5344CB8AC3E}">
        <p14:creationId xmlns:p14="http://schemas.microsoft.com/office/powerpoint/2010/main" val="3247935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E6F2D-5FE8-488B-7DF2-3B14324222B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8F2285E-FAA1-80F1-9D10-84F3EEC62A74}"/>
              </a:ext>
            </a:extLst>
          </p:cNvPr>
          <p:cNvPicPr>
            <a:picLocks noChangeAspect="1"/>
          </p:cNvPicPr>
          <p:nvPr/>
        </p:nvPicPr>
        <p:blipFill>
          <a:blip r:embed="rId2"/>
          <a:srcRect/>
          <a:stretch/>
        </p:blipFill>
        <p:spPr>
          <a:xfrm>
            <a:off x="5331880" y="232905"/>
            <a:ext cx="6660827" cy="6392189"/>
          </a:xfrm>
          <a:prstGeom prst="rect">
            <a:avLst/>
          </a:prstGeom>
          <a:noFill/>
        </p:spPr>
      </p:pic>
      <p:sp>
        <p:nvSpPr>
          <p:cNvPr id="8" name="Title 2">
            <a:extLst>
              <a:ext uri="{FF2B5EF4-FFF2-40B4-BE49-F238E27FC236}">
                <a16:creationId xmlns:a16="http://schemas.microsoft.com/office/drawing/2014/main" id="{406602DA-86DE-DBA6-F711-0FE018F6AB3B}"/>
              </a:ext>
            </a:extLst>
          </p:cNvPr>
          <p:cNvSpPr>
            <a:spLocks noGrp="1"/>
          </p:cNvSpPr>
          <p:nvPr>
            <p:ph type="title"/>
          </p:nvPr>
        </p:nvSpPr>
        <p:spPr>
          <a:xfrm>
            <a:off x="798689" y="2040520"/>
            <a:ext cx="4944019" cy="1818655"/>
          </a:xfrm>
        </p:spPr>
        <p:txBody>
          <a:bodyPr/>
          <a:lstStyle/>
          <a:p>
            <a:r>
              <a:rPr lang="en-US" dirty="0"/>
              <a:t>Integrated Mathematics vs Traditional Sequencing</a:t>
            </a:r>
          </a:p>
        </p:txBody>
      </p:sp>
    </p:spTree>
    <p:extLst>
      <p:ext uri="{BB962C8B-B14F-4D97-AF65-F5344CB8AC3E}">
        <p14:creationId xmlns:p14="http://schemas.microsoft.com/office/powerpoint/2010/main" val="206713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C196-1A21-F2CF-7F39-2F9103BE9341}"/>
              </a:ext>
            </a:extLst>
          </p:cNvPr>
          <p:cNvSpPr>
            <a:spLocks noGrp="1"/>
          </p:cNvSpPr>
          <p:nvPr>
            <p:ph type="title"/>
          </p:nvPr>
        </p:nvSpPr>
        <p:spPr/>
        <p:txBody>
          <a:bodyPr/>
          <a:lstStyle/>
          <a:p>
            <a:r>
              <a:rPr lang="en-US" dirty="0"/>
              <a:t>Mathematics Course Options</a:t>
            </a:r>
          </a:p>
        </p:txBody>
      </p:sp>
      <p:sp>
        <p:nvSpPr>
          <p:cNvPr id="3" name="Content Placeholder 2">
            <a:extLst>
              <a:ext uri="{FF2B5EF4-FFF2-40B4-BE49-F238E27FC236}">
                <a16:creationId xmlns:a16="http://schemas.microsoft.com/office/drawing/2014/main" id="{22E48698-4220-236E-4444-324C691F40AE}"/>
              </a:ext>
            </a:extLst>
          </p:cNvPr>
          <p:cNvSpPr>
            <a:spLocks noGrp="1"/>
          </p:cNvSpPr>
          <p:nvPr>
            <p:ph idx="1"/>
          </p:nvPr>
        </p:nvSpPr>
        <p:spPr>
          <a:xfrm>
            <a:off x="4583875" y="1825625"/>
            <a:ext cx="7233583" cy="4351338"/>
          </a:xfrm>
        </p:spPr>
        <p:txBody>
          <a:bodyPr>
            <a:normAutofit/>
          </a:bodyPr>
          <a:lstStyle/>
          <a:p>
            <a:pPr marL="0" indent="0" algn="ctr">
              <a:buNone/>
            </a:pPr>
            <a:r>
              <a:rPr lang="en-US" sz="2600" b="1" dirty="0"/>
              <a:t>Mathematics: Analysis and approaches </a:t>
            </a:r>
          </a:p>
          <a:p>
            <a:pPr marL="0" indent="0" algn="ctr">
              <a:buNone/>
            </a:pPr>
            <a:r>
              <a:rPr lang="en-US" sz="2600" dirty="0"/>
              <a:t>SL or HL</a:t>
            </a:r>
          </a:p>
          <a:p>
            <a:pPr marL="0" indent="0">
              <a:buNone/>
            </a:pPr>
            <a:r>
              <a:rPr lang="en-US" sz="1800" dirty="0"/>
              <a:t>“The IB DP Mathematics: analysis and approaches course recognizes the need for analytical expertise in a world where innovation is increasingly dependent on a deep understanding of mathematics. The focus is on developing important mathematical concepts in a comprehensible, coherent and rigorous way, achieved by a carefully balanced approach. Students are encouraged to apply their mathematical knowledge to solve abstract problems as well as those set in a variety of meaningful contexts. Mathematics: analysis and approaches has a strong emphasis on the ability to construct, communicate and justify correct mathematical arguments.”</a:t>
            </a:r>
          </a:p>
          <a:p>
            <a:pPr marL="0" indent="0" algn="ctr">
              <a:buNone/>
            </a:pPr>
            <a:endParaRPr lang="en-US" sz="1800" i="1" dirty="0"/>
          </a:p>
          <a:p>
            <a:pPr marL="0" indent="0" algn="ctr">
              <a:buNone/>
            </a:pPr>
            <a:endParaRPr lang="en-US" sz="1800" b="1" i="1" dirty="0"/>
          </a:p>
          <a:p>
            <a:pPr marL="0" indent="0" algn="ctr">
              <a:buNone/>
            </a:pPr>
            <a:endParaRPr lang="en-US" sz="1800" i="1" dirty="0"/>
          </a:p>
        </p:txBody>
      </p:sp>
      <p:pic>
        <p:nvPicPr>
          <p:cNvPr id="6" name="Picture 5">
            <a:extLst>
              <a:ext uri="{FF2B5EF4-FFF2-40B4-BE49-F238E27FC236}">
                <a16:creationId xmlns:a16="http://schemas.microsoft.com/office/drawing/2014/main" id="{F57FF142-8A55-F6BA-B354-148ACDC97F7D}"/>
              </a:ext>
            </a:extLst>
          </p:cNvPr>
          <p:cNvPicPr>
            <a:picLocks noChangeAspect="1"/>
          </p:cNvPicPr>
          <p:nvPr/>
        </p:nvPicPr>
        <p:blipFill>
          <a:blip r:embed="rId2"/>
          <a:stretch>
            <a:fillRect/>
          </a:stretch>
        </p:blipFill>
        <p:spPr>
          <a:xfrm>
            <a:off x="978159" y="1690688"/>
            <a:ext cx="3408537" cy="4434114"/>
          </a:xfrm>
          <a:prstGeom prst="rect">
            <a:avLst/>
          </a:prstGeom>
        </p:spPr>
      </p:pic>
      <p:pic>
        <p:nvPicPr>
          <p:cNvPr id="5" name="Graphic 4" descr="Calculator with solid fill">
            <a:extLst>
              <a:ext uri="{FF2B5EF4-FFF2-40B4-BE49-F238E27FC236}">
                <a16:creationId xmlns:a16="http://schemas.microsoft.com/office/drawing/2014/main" id="{9487A8EA-610B-EDF0-37A4-37A8DEC9C0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48963" y="0"/>
            <a:ext cx="1443037" cy="1443037"/>
          </a:xfrm>
          <a:prstGeom prst="rect">
            <a:avLst/>
          </a:prstGeom>
        </p:spPr>
      </p:pic>
    </p:spTree>
    <p:extLst>
      <p:ext uri="{BB962C8B-B14F-4D97-AF65-F5344CB8AC3E}">
        <p14:creationId xmlns:p14="http://schemas.microsoft.com/office/powerpoint/2010/main" val="115766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C196-1A21-F2CF-7F39-2F9103BE9341}"/>
              </a:ext>
            </a:extLst>
          </p:cNvPr>
          <p:cNvSpPr>
            <a:spLocks noGrp="1"/>
          </p:cNvSpPr>
          <p:nvPr>
            <p:ph type="title"/>
          </p:nvPr>
        </p:nvSpPr>
        <p:spPr/>
        <p:txBody>
          <a:bodyPr/>
          <a:lstStyle/>
          <a:p>
            <a:r>
              <a:rPr lang="en-US" dirty="0"/>
              <a:t>Mathematics Course Options</a:t>
            </a:r>
          </a:p>
        </p:txBody>
      </p:sp>
      <p:sp>
        <p:nvSpPr>
          <p:cNvPr id="3" name="Content Placeholder 2">
            <a:extLst>
              <a:ext uri="{FF2B5EF4-FFF2-40B4-BE49-F238E27FC236}">
                <a16:creationId xmlns:a16="http://schemas.microsoft.com/office/drawing/2014/main" id="{22E48698-4220-236E-4444-324C691F40AE}"/>
              </a:ext>
            </a:extLst>
          </p:cNvPr>
          <p:cNvSpPr>
            <a:spLocks noGrp="1"/>
          </p:cNvSpPr>
          <p:nvPr>
            <p:ph idx="1"/>
          </p:nvPr>
        </p:nvSpPr>
        <p:spPr>
          <a:xfrm>
            <a:off x="3960421" y="1825625"/>
            <a:ext cx="8188036" cy="4351338"/>
          </a:xfrm>
        </p:spPr>
        <p:txBody>
          <a:bodyPr/>
          <a:lstStyle/>
          <a:p>
            <a:pPr marL="0" indent="0" algn="ctr">
              <a:buNone/>
            </a:pPr>
            <a:r>
              <a:rPr lang="en-US" sz="2600" b="1" dirty="0"/>
              <a:t>Mathematics: Applications and interpretation </a:t>
            </a:r>
          </a:p>
          <a:p>
            <a:pPr marL="0" indent="0" algn="ctr">
              <a:buNone/>
            </a:pPr>
            <a:r>
              <a:rPr lang="en-US" sz="2600" dirty="0"/>
              <a:t>SL or HL</a:t>
            </a:r>
          </a:p>
          <a:p>
            <a:pPr marL="0" indent="0">
              <a:buNone/>
            </a:pPr>
            <a:r>
              <a:rPr lang="en-US" sz="1800" dirty="0"/>
              <a:t>“The IB DP Mathematics: applications and interpretation course recognizes the increasing role that mathematics and technology play in a diverse range of fields in a data-rich world. As such, it emphasizes the meaning of mathematics in context by focusing on topics that are often used as applications or in mathematical modelling. To give this understanding a firm base, this course includes topics that are traditionally part of a pre-university mathematics course such as calculus and statistics. Students are encouraged to solve real-world problems, construct and communicate this mathematically and interpret the conclusions or generalizations.” </a:t>
            </a:r>
          </a:p>
          <a:p>
            <a:pPr marL="0" indent="0" algn="ctr">
              <a:buNone/>
            </a:pPr>
            <a:endParaRPr lang="en-US" sz="1800" i="1" dirty="0"/>
          </a:p>
          <a:p>
            <a:pPr marL="0" indent="0" algn="ctr">
              <a:buNone/>
            </a:pPr>
            <a:endParaRPr lang="en-US" sz="1800" i="1" dirty="0"/>
          </a:p>
        </p:txBody>
      </p:sp>
      <p:pic>
        <p:nvPicPr>
          <p:cNvPr id="5" name="Picture 4">
            <a:extLst>
              <a:ext uri="{FF2B5EF4-FFF2-40B4-BE49-F238E27FC236}">
                <a16:creationId xmlns:a16="http://schemas.microsoft.com/office/drawing/2014/main" id="{0309F32A-AE40-2CF7-AE66-1E7F2B232D8E}"/>
              </a:ext>
            </a:extLst>
          </p:cNvPr>
          <p:cNvPicPr>
            <a:picLocks noChangeAspect="1"/>
          </p:cNvPicPr>
          <p:nvPr/>
        </p:nvPicPr>
        <p:blipFill>
          <a:blip r:embed="rId2"/>
          <a:stretch>
            <a:fillRect/>
          </a:stretch>
        </p:blipFill>
        <p:spPr>
          <a:xfrm>
            <a:off x="146274" y="1825625"/>
            <a:ext cx="3814147" cy="3773714"/>
          </a:xfrm>
          <a:prstGeom prst="rect">
            <a:avLst/>
          </a:prstGeom>
        </p:spPr>
      </p:pic>
      <p:pic>
        <p:nvPicPr>
          <p:cNvPr id="6" name="Graphic 5" descr="Statistics with solid fill">
            <a:extLst>
              <a:ext uri="{FF2B5EF4-FFF2-40B4-BE49-F238E27FC236}">
                <a16:creationId xmlns:a16="http://schemas.microsoft.com/office/drawing/2014/main" id="{B51D5046-F1A9-39B7-19FF-282D072C40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57806" y="158748"/>
            <a:ext cx="1390651" cy="1390651"/>
          </a:xfrm>
          <a:prstGeom prst="rect">
            <a:avLst/>
          </a:prstGeom>
        </p:spPr>
      </p:pic>
    </p:spTree>
    <p:extLst>
      <p:ext uri="{BB962C8B-B14F-4D97-AF65-F5344CB8AC3E}">
        <p14:creationId xmlns:p14="http://schemas.microsoft.com/office/powerpoint/2010/main" val="1388941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0F7D0-6681-130F-28C7-D978312F60C3}"/>
              </a:ext>
            </a:extLst>
          </p:cNvPr>
          <p:cNvSpPr>
            <a:spLocks noGrp="1"/>
          </p:cNvSpPr>
          <p:nvPr>
            <p:ph type="title"/>
          </p:nvPr>
        </p:nvSpPr>
        <p:spPr/>
        <p:txBody>
          <a:bodyPr/>
          <a:lstStyle/>
          <a:p>
            <a:r>
              <a:rPr lang="en-US" dirty="0"/>
              <a:t>Mathematics Course Options</a:t>
            </a:r>
          </a:p>
        </p:txBody>
      </p:sp>
      <p:sp>
        <p:nvSpPr>
          <p:cNvPr id="3" name="Text Placeholder 2">
            <a:extLst>
              <a:ext uri="{FF2B5EF4-FFF2-40B4-BE49-F238E27FC236}">
                <a16:creationId xmlns:a16="http://schemas.microsoft.com/office/drawing/2014/main" id="{8E48647F-2377-258D-EFD4-8EA27FE6A343}"/>
              </a:ext>
            </a:extLst>
          </p:cNvPr>
          <p:cNvSpPr>
            <a:spLocks noGrp="1"/>
          </p:cNvSpPr>
          <p:nvPr>
            <p:ph type="body" idx="1"/>
          </p:nvPr>
        </p:nvSpPr>
        <p:spPr>
          <a:xfrm>
            <a:off x="839788" y="1253650"/>
            <a:ext cx="5157787" cy="823912"/>
          </a:xfrm>
        </p:spPr>
        <p:txBody>
          <a:bodyPr/>
          <a:lstStyle/>
          <a:p>
            <a:r>
              <a:rPr lang="en-US" dirty="0"/>
              <a:t>Analysis &amp; Approaches</a:t>
            </a:r>
          </a:p>
        </p:txBody>
      </p:sp>
      <p:pic>
        <p:nvPicPr>
          <p:cNvPr id="10" name="Content Placeholder 9">
            <a:extLst>
              <a:ext uri="{FF2B5EF4-FFF2-40B4-BE49-F238E27FC236}">
                <a16:creationId xmlns:a16="http://schemas.microsoft.com/office/drawing/2014/main" id="{BB9CC5D2-F895-F835-1E53-B57351957EC0}"/>
              </a:ext>
            </a:extLst>
          </p:cNvPr>
          <p:cNvPicPr>
            <a:picLocks noGrp="1" noChangeAspect="1"/>
          </p:cNvPicPr>
          <p:nvPr>
            <p:ph sz="half" idx="2"/>
          </p:nvPr>
        </p:nvPicPr>
        <p:blipFill>
          <a:blip r:embed="rId2"/>
          <a:stretch>
            <a:fillRect/>
          </a:stretch>
        </p:blipFill>
        <p:spPr>
          <a:xfrm>
            <a:off x="1034536" y="2077562"/>
            <a:ext cx="4768290" cy="3684588"/>
          </a:xfrm>
        </p:spPr>
      </p:pic>
      <p:sp>
        <p:nvSpPr>
          <p:cNvPr id="5" name="Text Placeholder 4">
            <a:extLst>
              <a:ext uri="{FF2B5EF4-FFF2-40B4-BE49-F238E27FC236}">
                <a16:creationId xmlns:a16="http://schemas.microsoft.com/office/drawing/2014/main" id="{94C6C06B-1D7C-E774-EDCA-0E8B0897809A}"/>
              </a:ext>
            </a:extLst>
          </p:cNvPr>
          <p:cNvSpPr>
            <a:spLocks noGrp="1"/>
          </p:cNvSpPr>
          <p:nvPr>
            <p:ph type="body" sz="quarter" idx="3"/>
          </p:nvPr>
        </p:nvSpPr>
        <p:spPr>
          <a:xfrm>
            <a:off x="6172200" y="1253650"/>
            <a:ext cx="5183188" cy="823912"/>
          </a:xfrm>
        </p:spPr>
        <p:txBody>
          <a:bodyPr/>
          <a:lstStyle/>
          <a:p>
            <a:r>
              <a:rPr lang="en-US" dirty="0"/>
              <a:t>Applications &amp; Interpretation</a:t>
            </a:r>
          </a:p>
        </p:txBody>
      </p:sp>
      <p:pic>
        <p:nvPicPr>
          <p:cNvPr id="8" name="Content Placeholder 7">
            <a:extLst>
              <a:ext uri="{FF2B5EF4-FFF2-40B4-BE49-F238E27FC236}">
                <a16:creationId xmlns:a16="http://schemas.microsoft.com/office/drawing/2014/main" id="{B4DE4AD9-6FE7-DFCB-A18A-BF6CAF902016}"/>
              </a:ext>
            </a:extLst>
          </p:cNvPr>
          <p:cNvPicPr>
            <a:picLocks noGrp="1" noChangeAspect="1"/>
          </p:cNvPicPr>
          <p:nvPr>
            <p:ph sz="quarter" idx="4"/>
          </p:nvPr>
        </p:nvPicPr>
        <p:blipFill>
          <a:blip r:embed="rId3"/>
          <a:stretch>
            <a:fillRect/>
          </a:stretch>
        </p:blipFill>
        <p:spPr>
          <a:xfrm>
            <a:off x="6375946" y="2077562"/>
            <a:ext cx="4775696" cy="3684588"/>
          </a:xfrm>
        </p:spPr>
      </p:pic>
    </p:spTree>
    <p:extLst>
      <p:ext uri="{BB962C8B-B14F-4D97-AF65-F5344CB8AC3E}">
        <p14:creationId xmlns:p14="http://schemas.microsoft.com/office/powerpoint/2010/main" val="710983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2FADB-AFC6-1D2B-A500-76C33CDBE6A4}"/>
              </a:ext>
            </a:extLst>
          </p:cNvPr>
          <p:cNvSpPr>
            <a:spLocks noGrp="1"/>
          </p:cNvSpPr>
          <p:nvPr>
            <p:ph type="title"/>
          </p:nvPr>
        </p:nvSpPr>
        <p:spPr/>
        <p:txBody>
          <a:bodyPr/>
          <a:lstStyle/>
          <a:p>
            <a:r>
              <a:rPr lang="en-US" dirty="0"/>
              <a:t>IB Diploma </a:t>
            </a:r>
            <a:r>
              <a:rPr lang="en-US" dirty="0" err="1"/>
              <a:t>Programme</a:t>
            </a:r>
            <a:r>
              <a:rPr lang="en-US" dirty="0"/>
              <a:t> &amp; Course Program at WPS</a:t>
            </a:r>
          </a:p>
        </p:txBody>
      </p:sp>
      <p:sp>
        <p:nvSpPr>
          <p:cNvPr id="3" name="Text Placeholder 2">
            <a:extLst>
              <a:ext uri="{FF2B5EF4-FFF2-40B4-BE49-F238E27FC236}">
                <a16:creationId xmlns:a16="http://schemas.microsoft.com/office/drawing/2014/main" id="{A67F1CFE-17A3-8DFA-3F19-07D36824DD1F}"/>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011445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4B71B34-C784-1A00-5004-25DF1EF8E5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553" r="5971" b="2"/>
          <a:stretch/>
        </p:blipFill>
        <p:spPr bwMode="auto">
          <a:xfrm>
            <a:off x="3236595" y="260350"/>
            <a:ext cx="4492625" cy="6300788"/>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3A80EA2E-48F1-C2D5-90A2-9B2A69956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24" r="19363" b="1"/>
          <a:stretch/>
        </p:blipFill>
        <p:spPr bwMode="auto">
          <a:xfrm>
            <a:off x="7839076" y="260350"/>
            <a:ext cx="4052888" cy="380365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C441E49-7B56-ACEC-A3D6-EAC9DB015F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040" r="-2" b="149"/>
          <a:stretch/>
        </p:blipFill>
        <p:spPr bwMode="auto">
          <a:xfrm>
            <a:off x="7839076" y="4165600"/>
            <a:ext cx="4052888" cy="2395538"/>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8CB7A95-92D1-61EA-29DD-5F3D01825B78}"/>
              </a:ext>
            </a:extLst>
          </p:cNvPr>
          <p:cNvSpPr txBox="1"/>
          <p:nvPr/>
        </p:nvSpPr>
        <p:spPr>
          <a:xfrm>
            <a:off x="518160" y="450030"/>
            <a:ext cx="2578099" cy="2508588"/>
          </a:xfrm>
          <a:prstGeom prst="rect">
            <a:avLst/>
          </a:prstGeom>
        </p:spPr>
        <p:txBody>
          <a:bodyPr vert="horz" lIns="0" tIns="45720" rIns="91440" bIns="45720" rtlCol="0" anchor="b">
            <a:normAutofit/>
          </a:bodyPr>
          <a:lstStyle/>
          <a:p>
            <a:pPr>
              <a:lnSpc>
                <a:spcPct val="90000"/>
              </a:lnSpc>
              <a:spcBef>
                <a:spcPct val="0"/>
              </a:spcBef>
              <a:spcAft>
                <a:spcPts val="600"/>
              </a:spcAft>
            </a:pPr>
            <a:r>
              <a:rPr lang="en-US" sz="3100" b="1" i="0" kern="1200" spc="-150">
                <a:solidFill>
                  <a:schemeClr val="tx2"/>
                </a:solidFill>
                <a:latin typeface="+mj-lt"/>
                <a:ea typeface="+mj-ea"/>
                <a:cs typeface="Gill Sans" panose="020B0502020104020203" pitchFamily="34" charset="-79"/>
              </a:rPr>
              <a:t>Experiential Education</a:t>
            </a:r>
          </a:p>
          <a:p>
            <a:pPr>
              <a:lnSpc>
                <a:spcPct val="90000"/>
              </a:lnSpc>
              <a:spcBef>
                <a:spcPct val="0"/>
              </a:spcBef>
              <a:spcAft>
                <a:spcPts val="600"/>
              </a:spcAft>
            </a:pPr>
            <a:r>
              <a:rPr lang="en-US" sz="3100" b="1" i="0" kern="1200" spc="-150">
                <a:solidFill>
                  <a:schemeClr val="tx2"/>
                </a:solidFill>
                <a:latin typeface="+mj-lt"/>
                <a:ea typeface="+mj-ea"/>
                <a:cs typeface="Gill Sans" panose="020B0502020104020203" pitchFamily="34" charset="-79"/>
              </a:rPr>
              <a:t>High School Overnight Trip</a:t>
            </a:r>
          </a:p>
          <a:p>
            <a:pPr>
              <a:lnSpc>
                <a:spcPct val="90000"/>
              </a:lnSpc>
              <a:spcBef>
                <a:spcPct val="0"/>
              </a:spcBef>
              <a:spcAft>
                <a:spcPts val="600"/>
              </a:spcAft>
            </a:pPr>
            <a:r>
              <a:rPr lang="en-US" sz="3100" b="1" i="0" kern="1200" spc="-150">
                <a:solidFill>
                  <a:schemeClr val="tx2"/>
                </a:solidFill>
                <a:latin typeface="+mj-lt"/>
                <a:ea typeface="+mj-ea"/>
                <a:cs typeface="Gill Sans" panose="020B0502020104020203" pitchFamily="34" charset="-79"/>
              </a:rPr>
              <a:t>Costa Rica</a:t>
            </a:r>
          </a:p>
        </p:txBody>
      </p:sp>
    </p:spTree>
    <p:extLst>
      <p:ext uri="{BB962C8B-B14F-4D97-AF65-F5344CB8AC3E}">
        <p14:creationId xmlns:p14="http://schemas.microsoft.com/office/powerpoint/2010/main" val="34610923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using laptops">
            <a:extLst>
              <a:ext uri="{FF2B5EF4-FFF2-40B4-BE49-F238E27FC236}">
                <a16:creationId xmlns:a16="http://schemas.microsoft.com/office/drawing/2014/main" id="{817E3F1E-C949-14BF-B651-9FA159D93B0D}"/>
              </a:ext>
            </a:extLst>
          </p:cNvPr>
          <p:cNvPicPr>
            <a:picLocks noGrp="1" noChangeAspect="1"/>
          </p:cNvPicPr>
          <p:nvPr>
            <p:ph type="pic" sz="quarter" idx="10"/>
          </p:nvPr>
        </p:nvPicPr>
        <p:blipFill>
          <a:blip r:embed="rId2"/>
          <a:srcRect t="7771" b="7771"/>
          <a:stretch>
            <a:fillRect/>
          </a:stretch>
        </p:blipFill>
        <p:spPr/>
      </p:pic>
      <p:sp>
        <p:nvSpPr>
          <p:cNvPr id="3" name="Text Placeholder 2"/>
          <p:cNvSpPr>
            <a:spLocks noGrp="1"/>
          </p:cNvSpPr>
          <p:nvPr>
            <p:ph type="body" sz="quarter" idx="14"/>
          </p:nvPr>
        </p:nvSpPr>
        <p:spPr/>
        <p:txBody>
          <a:bodyPr/>
          <a:lstStyle/>
          <a:p>
            <a:r>
              <a:rPr lang="en-US" dirty="0"/>
              <a:t>Technology at</a:t>
            </a:r>
            <a:br>
              <a:rPr lang="en-US" dirty="0"/>
            </a:br>
            <a:r>
              <a:rPr lang="en-US" dirty="0"/>
              <a:t>Willows Prep</a:t>
            </a:r>
          </a:p>
        </p:txBody>
      </p:sp>
    </p:spTree>
    <p:extLst>
      <p:ext uri="{BB962C8B-B14F-4D97-AF65-F5344CB8AC3E}">
        <p14:creationId xmlns:p14="http://schemas.microsoft.com/office/powerpoint/2010/main" val="14159243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p:cNvPicPr>
            <a:picLocks noGrp="1" noChangeAspect="1"/>
          </p:cNvPicPr>
          <p:nvPr>
            <p:ph type="pic" sz="quarter" idx="10"/>
          </p:nvPr>
        </p:nvPicPr>
        <p:blipFill>
          <a:blip r:embed="rId2"/>
          <a:srcRect t="8372" b="8372"/>
          <a:stretch/>
        </p:blipFill>
        <p:spPr>
          <a:xfrm>
            <a:off x="4745620" y="3809067"/>
            <a:ext cx="7446380" cy="3048933"/>
          </a:xfrm>
        </p:spPr>
      </p:pic>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a:xfrm>
            <a:off x="838199" y="1659770"/>
            <a:ext cx="3293853" cy="1325563"/>
          </a:xfrm>
        </p:spPr>
        <p:txBody>
          <a:bodyPr>
            <a:normAutofit/>
          </a:bodyPr>
          <a:lstStyle/>
          <a:p>
            <a:r>
              <a:rPr lang="en-US" dirty="0"/>
              <a:t>Devices</a:t>
            </a:r>
            <a:br>
              <a:rPr lang="en-US" dirty="0"/>
            </a:br>
            <a:r>
              <a:rPr lang="en-US" dirty="0"/>
              <a:t>2025-2026</a:t>
            </a:r>
          </a:p>
        </p:txBody>
      </p:sp>
      <p:sp>
        <p:nvSpPr>
          <p:cNvPr id="7" name="Text Placeholder 6">
            <a:extLst>
              <a:ext uri="{FF2B5EF4-FFF2-40B4-BE49-F238E27FC236}">
                <a16:creationId xmlns:a16="http://schemas.microsoft.com/office/drawing/2014/main" id="{A07FC37E-9058-4ED1-8333-F003F720C943}"/>
              </a:ext>
            </a:extLst>
          </p:cNvPr>
          <p:cNvSpPr>
            <a:spLocks noGrp="1"/>
          </p:cNvSpPr>
          <p:nvPr>
            <p:ph type="body" sz="quarter" idx="12"/>
          </p:nvPr>
        </p:nvSpPr>
        <p:spPr>
          <a:xfrm>
            <a:off x="5359078" y="308752"/>
            <a:ext cx="6121722" cy="382749"/>
          </a:xfrm>
        </p:spPr>
        <p:txBody>
          <a:bodyPr>
            <a:normAutofit/>
          </a:bodyPr>
          <a:lstStyle/>
          <a:p>
            <a:r>
              <a:rPr lang="en-US" sz="2000" dirty="0"/>
              <a:t>5</a:t>
            </a:r>
            <a:r>
              <a:rPr lang="en-US" sz="2000" baseline="30000" dirty="0"/>
              <a:t>th</a:t>
            </a:r>
            <a:r>
              <a:rPr lang="en-US" sz="2000" dirty="0"/>
              <a:t> and 6</a:t>
            </a:r>
            <a:r>
              <a:rPr lang="en-US" sz="2000" baseline="30000" dirty="0"/>
              <a:t>th</a:t>
            </a:r>
            <a:r>
              <a:rPr lang="en-US" sz="2000" dirty="0"/>
              <a:t> Grade</a:t>
            </a:r>
          </a:p>
        </p:txBody>
      </p:sp>
      <p:sp>
        <p:nvSpPr>
          <p:cNvPr id="8" name="Text Placeholder 7">
            <a:extLst>
              <a:ext uri="{FF2B5EF4-FFF2-40B4-BE49-F238E27FC236}">
                <a16:creationId xmlns:a16="http://schemas.microsoft.com/office/drawing/2014/main" id="{8DB1292A-975D-418D-86AF-8C3CD2A23AC3}"/>
              </a:ext>
            </a:extLst>
          </p:cNvPr>
          <p:cNvSpPr>
            <a:spLocks noGrp="1"/>
          </p:cNvSpPr>
          <p:nvPr>
            <p:ph type="body" sz="quarter" idx="15"/>
          </p:nvPr>
        </p:nvSpPr>
        <p:spPr>
          <a:xfrm>
            <a:off x="5072332" y="691501"/>
            <a:ext cx="6745857" cy="3000605"/>
          </a:xfrm>
        </p:spPr>
        <p:txBody>
          <a:bodyPr>
            <a:normAutofit lnSpcReduction="10000"/>
          </a:bodyPr>
          <a:lstStyle/>
          <a:p>
            <a:pPr marL="285750" indent="-285750">
              <a:buFont typeface="Arial" panose="020B0604020202020204" pitchFamily="34" charset="0"/>
              <a:buChar char="•"/>
            </a:pPr>
            <a:r>
              <a:rPr lang="en-US" sz="1500" dirty="0"/>
              <a:t>Lenovo devices </a:t>
            </a:r>
          </a:p>
          <a:p>
            <a:pPr marL="285750" indent="-285750">
              <a:buFont typeface="Arial" panose="020B0604020202020204" pitchFamily="34" charset="0"/>
              <a:buChar char="•"/>
            </a:pPr>
            <a:r>
              <a:rPr lang="en-US" sz="1500" dirty="0"/>
              <a:t>Owned by families but purchased through Willows Prep</a:t>
            </a:r>
          </a:p>
          <a:p>
            <a:pPr marL="285750" indent="-285750">
              <a:buFont typeface="Arial" panose="020B0604020202020204" pitchFamily="34" charset="0"/>
              <a:buChar char="•"/>
            </a:pPr>
            <a:r>
              <a:rPr lang="en-US" sz="1500" dirty="0"/>
              <a:t>Windows Pro</a:t>
            </a:r>
          </a:p>
          <a:p>
            <a:pPr marL="285750" indent="-285750">
              <a:buFont typeface="Arial" panose="020B0604020202020204" pitchFamily="34" charset="0"/>
              <a:buChar char="•"/>
            </a:pPr>
            <a:r>
              <a:rPr lang="en-US" sz="1500" dirty="0"/>
              <a:t>Accidental Warranty - does not include damage through carelessness or play</a:t>
            </a:r>
          </a:p>
          <a:p>
            <a:pPr marL="285750" indent="-285750">
              <a:buFont typeface="Arial" panose="020B0604020202020204" pitchFamily="34" charset="0"/>
              <a:buChar char="•"/>
            </a:pPr>
            <a:r>
              <a:rPr lang="en-US" sz="1500" dirty="0"/>
              <a:t>Managed through Microsoft Intune for policies and software installation</a:t>
            </a:r>
          </a:p>
          <a:p>
            <a:pPr marL="285750" indent="-285750">
              <a:buFont typeface="Arial" panose="020B0604020202020204" pitchFamily="34" charset="0"/>
              <a:buChar char="•"/>
            </a:pPr>
            <a:r>
              <a:rPr lang="en-US" sz="1500" dirty="0"/>
              <a:t>Filtering on-site through the Firewall</a:t>
            </a:r>
          </a:p>
          <a:p>
            <a:pPr marL="285750" indent="-285750">
              <a:buFont typeface="Arial" panose="020B0604020202020204" pitchFamily="34" charset="0"/>
              <a:buChar char="•"/>
            </a:pPr>
            <a:r>
              <a:rPr lang="en-US" sz="1500" dirty="0"/>
              <a:t>Cloud Filtering being deployed for 25-26</a:t>
            </a:r>
          </a:p>
          <a:p>
            <a:pPr marL="285750" indent="-285750">
              <a:buFont typeface="Arial" panose="020B0604020202020204" pitchFamily="34" charset="0"/>
              <a:buChar char="•"/>
            </a:pPr>
            <a:r>
              <a:rPr lang="en-US" sz="1500" dirty="0"/>
              <a:t>Aware Software being deployed for 25-26</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9" name="Text Placeholder 8"/>
          <p:cNvSpPr>
            <a:spLocks noGrp="1"/>
          </p:cNvSpPr>
          <p:nvPr>
            <p:ph type="body" sz="quarter" idx="16"/>
          </p:nvPr>
        </p:nvSpPr>
        <p:spPr>
          <a:xfrm>
            <a:off x="491706" y="4235570"/>
            <a:ext cx="3432112" cy="2165229"/>
          </a:xfrm>
        </p:spPr>
        <p:txBody>
          <a:bodyPr>
            <a:normAutofit/>
          </a:bodyPr>
          <a:lstStyle/>
          <a:p>
            <a:pPr marL="342900" indent="-342900">
              <a:buFont typeface="Arial" panose="020B0604020202020204" pitchFamily="34" charset="0"/>
              <a:buChar char="•"/>
            </a:pPr>
            <a:r>
              <a:rPr lang="en-US" sz="1400" dirty="0"/>
              <a:t>BYOD </a:t>
            </a:r>
          </a:p>
          <a:p>
            <a:pPr marL="342900" indent="-342900">
              <a:buFont typeface="Arial" panose="020B0604020202020204" pitchFamily="34" charset="0"/>
              <a:buChar char="•"/>
            </a:pPr>
            <a:r>
              <a:rPr lang="en-US" sz="1400" dirty="0"/>
              <a:t>Owned by families</a:t>
            </a:r>
          </a:p>
          <a:p>
            <a:pPr marL="342900" indent="-342900">
              <a:buFont typeface="Arial" panose="020B0604020202020204" pitchFamily="34" charset="0"/>
              <a:buChar char="•"/>
            </a:pPr>
            <a:r>
              <a:rPr lang="en-US" sz="1400" dirty="0"/>
              <a:t>Recommended device</a:t>
            </a:r>
          </a:p>
          <a:p>
            <a:pPr marL="342900" indent="-342900">
              <a:buFont typeface="Arial" panose="020B0604020202020204" pitchFamily="34" charset="0"/>
              <a:buChar char="•"/>
            </a:pPr>
            <a:r>
              <a:rPr lang="en-US" sz="1400" dirty="0"/>
              <a:t>Not managed through Microsoft Intune</a:t>
            </a:r>
          </a:p>
        </p:txBody>
      </p:sp>
      <p:sp>
        <p:nvSpPr>
          <p:cNvPr id="2" name="Text Placeholder 6">
            <a:extLst>
              <a:ext uri="{FF2B5EF4-FFF2-40B4-BE49-F238E27FC236}">
                <a16:creationId xmlns:a16="http://schemas.microsoft.com/office/drawing/2014/main" id="{1C502B2F-85B4-B7FC-030F-E027F0DAF2FB}"/>
              </a:ext>
            </a:extLst>
          </p:cNvPr>
          <p:cNvSpPr txBox="1">
            <a:spLocks/>
          </p:cNvSpPr>
          <p:nvPr/>
        </p:nvSpPr>
        <p:spPr>
          <a:xfrm>
            <a:off x="422694" y="3809066"/>
            <a:ext cx="3597215" cy="382749"/>
          </a:xfrm>
          <a:prstGeom prst="rect">
            <a:avLst/>
          </a:prstGeom>
        </p:spPr>
        <p:txBody>
          <a:bodyPr vert="horz" lIns="0" tIns="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a:solidFill>
                  <a:schemeClr val="tx1"/>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7</a:t>
            </a:r>
            <a:r>
              <a:rPr lang="en-US" sz="2000" baseline="30000" dirty="0"/>
              <a:t>th</a:t>
            </a:r>
            <a:r>
              <a:rPr lang="en-US" sz="2000" dirty="0"/>
              <a:t> – 12</a:t>
            </a:r>
            <a:r>
              <a:rPr lang="en-US" sz="2000" baseline="30000" dirty="0"/>
              <a:t>th</a:t>
            </a:r>
            <a:r>
              <a:rPr lang="en-US" sz="2000" dirty="0"/>
              <a:t> Grade</a:t>
            </a:r>
          </a:p>
        </p:txBody>
      </p:sp>
    </p:spTree>
    <p:extLst>
      <p:ext uri="{BB962C8B-B14F-4D97-AF65-F5344CB8AC3E}">
        <p14:creationId xmlns:p14="http://schemas.microsoft.com/office/powerpoint/2010/main" val="78075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7FCC6D1-213C-4A86-A2D0-742E15438C09}"/>
              </a:ext>
            </a:extLst>
          </p:cNvPr>
          <p:cNvSpPr>
            <a:spLocks noGrp="1"/>
          </p:cNvSpPr>
          <p:nvPr>
            <p:ph type="body" sz="quarter" idx="17"/>
          </p:nvPr>
        </p:nvSpPr>
        <p:spPr>
          <a:xfrm>
            <a:off x="7718323" y="405598"/>
            <a:ext cx="3977648" cy="731694"/>
          </a:xfrm>
        </p:spPr>
        <p:txBody>
          <a:bodyPr>
            <a:noAutofit/>
          </a:bodyPr>
          <a:lstStyle/>
          <a:p>
            <a:r>
              <a:rPr lang="en-US" sz="1800" b="1" dirty="0"/>
              <a:t>Internet Use Agreement</a:t>
            </a:r>
          </a:p>
          <a:p>
            <a:r>
              <a:rPr lang="en-US" sz="1800" dirty="0"/>
              <a:t>Describes the policies for Internet use.</a:t>
            </a:r>
          </a:p>
        </p:txBody>
      </p:sp>
      <p:sp>
        <p:nvSpPr>
          <p:cNvPr id="20" name="Text Placeholder 19">
            <a:extLst>
              <a:ext uri="{FF2B5EF4-FFF2-40B4-BE49-F238E27FC236}">
                <a16:creationId xmlns:a16="http://schemas.microsoft.com/office/drawing/2014/main" id="{82414D74-66D2-4C65-A48E-39F723FB2B2F}"/>
              </a:ext>
            </a:extLst>
          </p:cNvPr>
          <p:cNvSpPr>
            <a:spLocks noGrp="1"/>
          </p:cNvSpPr>
          <p:nvPr>
            <p:ph type="body" sz="quarter" idx="18"/>
          </p:nvPr>
        </p:nvSpPr>
        <p:spPr>
          <a:xfrm>
            <a:off x="7718323" y="1834449"/>
            <a:ext cx="3977648" cy="731694"/>
          </a:xfrm>
        </p:spPr>
        <p:txBody>
          <a:bodyPr>
            <a:noAutofit/>
          </a:bodyPr>
          <a:lstStyle/>
          <a:p>
            <a:r>
              <a:rPr lang="en-US" sz="1600" b="1" dirty="0"/>
              <a:t>Student Agreement</a:t>
            </a:r>
          </a:p>
          <a:p>
            <a:r>
              <a:rPr lang="en-US" sz="1600" dirty="0"/>
              <a:t>Acknowledgement of Filtering software, Aware software, data responsibilities and consequences of device misuse. AI philosophy for school use.</a:t>
            </a:r>
          </a:p>
        </p:txBody>
      </p:sp>
      <p:sp>
        <p:nvSpPr>
          <p:cNvPr id="21" name="Text Placeholder 20">
            <a:extLst>
              <a:ext uri="{FF2B5EF4-FFF2-40B4-BE49-F238E27FC236}">
                <a16:creationId xmlns:a16="http://schemas.microsoft.com/office/drawing/2014/main" id="{E4D7EF6E-37B1-4694-B769-3DDEC29D8381}"/>
              </a:ext>
            </a:extLst>
          </p:cNvPr>
          <p:cNvSpPr>
            <a:spLocks noGrp="1"/>
          </p:cNvSpPr>
          <p:nvPr>
            <p:ph type="body" sz="quarter" idx="19"/>
          </p:nvPr>
        </p:nvSpPr>
        <p:spPr>
          <a:xfrm>
            <a:off x="7718323" y="3263300"/>
            <a:ext cx="3977648" cy="952001"/>
          </a:xfrm>
        </p:spPr>
        <p:txBody>
          <a:bodyPr>
            <a:noAutofit/>
          </a:bodyPr>
          <a:lstStyle/>
          <a:p>
            <a:r>
              <a:rPr lang="en-US" sz="1600" b="1" dirty="0"/>
              <a:t>Student Access Contract</a:t>
            </a:r>
            <a:endParaRPr lang="en-US" sz="1600" dirty="0"/>
          </a:p>
          <a:p>
            <a:r>
              <a:rPr lang="en-US" sz="1600" dirty="0"/>
              <a:t>Seeking family consent to create accounts for students below the age of 13 in compliance with the COPPA* act. </a:t>
            </a:r>
          </a:p>
        </p:txBody>
      </p:sp>
      <p:sp>
        <p:nvSpPr>
          <p:cNvPr id="22" name="Text Placeholder 21">
            <a:extLst>
              <a:ext uri="{FF2B5EF4-FFF2-40B4-BE49-F238E27FC236}">
                <a16:creationId xmlns:a16="http://schemas.microsoft.com/office/drawing/2014/main" id="{ABF89FBA-20AC-4FD7-833B-ADA0EEFFCADC}"/>
              </a:ext>
            </a:extLst>
          </p:cNvPr>
          <p:cNvSpPr>
            <a:spLocks noGrp="1"/>
          </p:cNvSpPr>
          <p:nvPr>
            <p:ph type="body" sz="quarter" idx="20"/>
          </p:nvPr>
        </p:nvSpPr>
        <p:spPr>
          <a:xfrm>
            <a:off x="7718323" y="4754096"/>
            <a:ext cx="3977648" cy="731694"/>
          </a:xfrm>
        </p:spPr>
        <p:txBody>
          <a:bodyPr>
            <a:noAutofit/>
          </a:bodyPr>
          <a:lstStyle/>
          <a:p>
            <a:r>
              <a:rPr lang="en-US" sz="1600" dirty="0"/>
              <a:t>During the first weeks of school, students will participate in a presentation on device care and responsibilities. </a:t>
            </a:r>
          </a:p>
        </p:txBody>
      </p:sp>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a:xfrm>
            <a:off x="838200" y="1593901"/>
            <a:ext cx="4008437" cy="1395208"/>
          </a:xfrm>
        </p:spPr>
        <p:txBody>
          <a:bodyPr/>
          <a:lstStyle/>
          <a:p>
            <a:r>
              <a:rPr lang="en-US" dirty="0"/>
              <a:t>Student Agreements</a:t>
            </a:r>
          </a:p>
        </p:txBody>
      </p:sp>
      <p:sp>
        <p:nvSpPr>
          <p:cNvPr id="8" name="Text Placeholder 7">
            <a:extLst>
              <a:ext uri="{FF2B5EF4-FFF2-40B4-BE49-F238E27FC236}">
                <a16:creationId xmlns:a16="http://schemas.microsoft.com/office/drawing/2014/main" id="{D9C2EAA8-D3C6-403B-B439-F95C60D0B3B9}"/>
              </a:ext>
            </a:extLst>
          </p:cNvPr>
          <p:cNvSpPr>
            <a:spLocks noGrp="1"/>
          </p:cNvSpPr>
          <p:nvPr>
            <p:ph type="body" sz="quarter" idx="11"/>
          </p:nvPr>
        </p:nvSpPr>
        <p:spPr>
          <a:xfrm>
            <a:off x="838200" y="3580864"/>
            <a:ext cx="4008438" cy="2478696"/>
          </a:xfrm>
        </p:spPr>
        <p:txBody>
          <a:bodyPr/>
          <a:lstStyle/>
          <a:p>
            <a:r>
              <a:rPr lang="en-US" sz="2000" dirty="0"/>
              <a:t>Students and Families will sign a Student Agreement, an Internet Use Agreement and a Student Access Contract to use technology on the Willows Prep campus.</a:t>
            </a:r>
          </a:p>
        </p:txBody>
      </p:sp>
      <p:pic>
        <p:nvPicPr>
          <p:cNvPr id="40" name="Picture Placeholder 39" title="Decorative"/>
          <p:cNvPicPr>
            <a:picLocks noGrp="1" noChangeAspect="1"/>
          </p:cNvPicPr>
          <p:nvPr>
            <p:ph type="pic" sz="quarter" idx="13"/>
          </p:nvPr>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l="-14976" t="-18769" r="-20858" b="-17066"/>
          <a:stretch/>
        </p:blipFill>
        <p:spPr>
          <a:xfrm>
            <a:off x="6749917" y="416728"/>
            <a:ext cx="885235" cy="885235"/>
          </a:xfrm>
          <a:prstGeom prst="rect">
            <a:avLst/>
          </a:prstGeom>
        </p:spPr>
      </p:pic>
      <p:pic>
        <p:nvPicPr>
          <p:cNvPr id="41" name="Picture Placeholder 40" title="Decorative"/>
          <p:cNvPicPr>
            <a:picLocks noGrp="1" noChangeAspect="1"/>
          </p:cNvPicPr>
          <p:nvPr>
            <p:ph type="pic" sz="quarter" idx="14"/>
          </p:nvPr>
        </p:nvPicPr>
        <p:blipFill rotWithShape="1">
          <a:blip r:embed="rId4" cstate="email">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l="-13860" t="-15649" r="-14314" b="-12525"/>
          <a:stretch/>
        </p:blipFill>
        <p:spPr>
          <a:xfrm>
            <a:off x="6749915" y="1583983"/>
            <a:ext cx="885235" cy="885235"/>
          </a:xfrm>
          <a:prstGeom prst="rect">
            <a:avLst/>
          </a:prstGeom>
        </p:spPr>
      </p:pic>
      <p:pic>
        <p:nvPicPr>
          <p:cNvPr id="42" name="Picture Placeholder 41" title="Decorative"/>
          <p:cNvPicPr>
            <a:picLocks noGrp="1" noChangeAspect="1"/>
          </p:cNvPicPr>
          <p:nvPr>
            <p:ph type="pic" sz="quarter" idx="15"/>
          </p:nvPr>
        </p:nvPicPr>
        <p:blipFill rotWithShape="1">
          <a:blip r:embed="rId6" cstate="email">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l="-21524" t="-8482" r="-20795" b="-8139"/>
          <a:stretch/>
        </p:blipFill>
        <p:spPr>
          <a:xfrm>
            <a:off x="6749914" y="3227103"/>
            <a:ext cx="885235" cy="885235"/>
          </a:xfrm>
          <a:prstGeom prst="rect">
            <a:avLst/>
          </a:prstGeom>
        </p:spPr>
      </p:pic>
      <p:pic>
        <p:nvPicPr>
          <p:cNvPr id="43" name="Picture Placeholder 42" title="Decorative"/>
          <p:cNvPicPr>
            <a:picLocks noGrp="1" noChangeAspect="1"/>
          </p:cNvPicPr>
          <p:nvPr>
            <p:ph type="pic" sz="quarter" idx="16"/>
          </p:nvPr>
        </p:nvPicPr>
        <p:blipFill rotWithShape="1">
          <a:blip r:embed="rId8" cstate="email">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l="-8214" t="-9857" r="-9487" b="-7844"/>
          <a:stretch/>
        </p:blipFill>
        <p:spPr>
          <a:xfrm>
            <a:off x="6749913" y="4600555"/>
            <a:ext cx="885235" cy="885235"/>
          </a:xfrm>
          <a:prstGeom prst="rect">
            <a:avLst/>
          </a:prstGeom>
        </p:spPr>
      </p:pic>
      <p:sp>
        <p:nvSpPr>
          <p:cNvPr id="2" name="TextBox 1">
            <a:extLst>
              <a:ext uri="{FF2B5EF4-FFF2-40B4-BE49-F238E27FC236}">
                <a16:creationId xmlns:a16="http://schemas.microsoft.com/office/drawing/2014/main" id="{D0C6BABA-6AFA-3B95-7852-91AC240EC679}"/>
              </a:ext>
            </a:extLst>
          </p:cNvPr>
          <p:cNvSpPr txBox="1"/>
          <p:nvPr/>
        </p:nvSpPr>
        <p:spPr>
          <a:xfrm>
            <a:off x="6314536" y="5766621"/>
            <a:ext cx="5745192" cy="954107"/>
          </a:xfrm>
          <a:prstGeom prst="rect">
            <a:avLst/>
          </a:prstGeom>
          <a:noFill/>
        </p:spPr>
        <p:txBody>
          <a:bodyPr wrap="square" rtlCol="0">
            <a:spAutoFit/>
          </a:bodyPr>
          <a:lstStyle/>
          <a:p>
            <a:r>
              <a:rPr lang="en-US" sz="1400" dirty="0"/>
              <a:t>*COPPA – Children’s Online Privacy Protection Rule - prohibits unfair or deceptive acts or practices in connection with the collection, use, and/or disclosure of personal information from and about children on the Internet</a:t>
            </a:r>
          </a:p>
        </p:txBody>
      </p:sp>
    </p:spTree>
    <p:extLst>
      <p:ext uri="{BB962C8B-B14F-4D97-AF65-F5344CB8AC3E}">
        <p14:creationId xmlns:p14="http://schemas.microsoft.com/office/powerpoint/2010/main" val="3240169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11BAC48-F4C4-46FB-96DC-423C381AC284}"/>
              </a:ext>
            </a:extLst>
          </p:cNvPr>
          <p:cNvSpPr>
            <a:spLocks noGrp="1"/>
          </p:cNvSpPr>
          <p:nvPr>
            <p:ph type="title"/>
          </p:nvPr>
        </p:nvSpPr>
        <p:spPr>
          <a:xfrm>
            <a:off x="826626" y="3727361"/>
            <a:ext cx="2657979" cy="1025525"/>
          </a:xfrm>
        </p:spPr>
        <p:txBody>
          <a:bodyPr/>
          <a:lstStyle/>
          <a:p>
            <a:r>
              <a:rPr lang="en-US" dirty="0"/>
              <a:t>Get in touch </a:t>
            </a:r>
          </a:p>
        </p:txBody>
      </p:sp>
      <p:sp>
        <p:nvSpPr>
          <p:cNvPr id="36" name="Text Placeholder 35">
            <a:extLst>
              <a:ext uri="{FF2B5EF4-FFF2-40B4-BE49-F238E27FC236}">
                <a16:creationId xmlns:a16="http://schemas.microsoft.com/office/drawing/2014/main" id="{0391FA66-BCDC-4C12-B812-A0DEE14539EE}"/>
              </a:ext>
            </a:extLst>
          </p:cNvPr>
          <p:cNvSpPr>
            <a:spLocks noGrp="1"/>
          </p:cNvSpPr>
          <p:nvPr>
            <p:ph type="body" sz="quarter" idx="11"/>
          </p:nvPr>
        </p:nvSpPr>
        <p:spPr>
          <a:xfrm>
            <a:off x="4155313" y="2013566"/>
            <a:ext cx="4294206" cy="755650"/>
          </a:xfrm>
        </p:spPr>
        <p:txBody>
          <a:bodyPr>
            <a:normAutofit lnSpcReduction="10000"/>
          </a:bodyPr>
          <a:lstStyle/>
          <a:p>
            <a:r>
              <a:rPr lang="en-US" sz="2400" dirty="0"/>
              <a:t>Amanda Lawrie-Hall</a:t>
            </a:r>
          </a:p>
          <a:p>
            <a:r>
              <a:rPr lang="en-US" dirty="0"/>
              <a:t>Director of Technology</a:t>
            </a:r>
          </a:p>
        </p:txBody>
      </p:sp>
      <p:sp>
        <p:nvSpPr>
          <p:cNvPr id="35" name="Text Placeholder 34">
            <a:extLst>
              <a:ext uri="{FF2B5EF4-FFF2-40B4-BE49-F238E27FC236}">
                <a16:creationId xmlns:a16="http://schemas.microsoft.com/office/drawing/2014/main" id="{ADE35233-6DEE-4B97-AFFB-06DE78443B4A}"/>
              </a:ext>
            </a:extLst>
          </p:cNvPr>
          <p:cNvSpPr>
            <a:spLocks noGrp="1"/>
          </p:cNvSpPr>
          <p:nvPr>
            <p:ph type="body" sz="quarter" idx="13"/>
          </p:nvPr>
        </p:nvSpPr>
        <p:spPr>
          <a:xfrm>
            <a:off x="4155313" y="3090011"/>
            <a:ext cx="4294206" cy="755650"/>
          </a:xfrm>
        </p:spPr>
        <p:txBody>
          <a:bodyPr>
            <a:normAutofit/>
          </a:bodyPr>
          <a:lstStyle/>
          <a:p>
            <a:r>
              <a:rPr lang="en-US" dirty="0"/>
              <a:t>Computer help can be found in the Library or the Tech Desk across from the Front Desk</a:t>
            </a:r>
          </a:p>
        </p:txBody>
      </p:sp>
      <p:sp>
        <p:nvSpPr>
          <p:cNvPr id="34" name="Text Placeholder 33">
            <a:extLst>
              <a:ext uri="{FF2B5EF4-FFF2-40B4-BE49-F238E27FC236}">
                <a16:creationId xmlns:a16="http://schemas.microsoft.com/office/drawing/2014/main" id="{187271B6-523F-4DCD-A006-84BF4C0C784C}"/>
              </a:ext>
            </a:extLst>
          </p:cNvPr>
          <p:cNvSpPr>
            <a:spLocks noGrp="1"/>
          </p:cNvSpPr>
          <p:nvPr>
            <p:ph type="body" sz="quarter" idx="14"/>
          </p:nvPr>
        </p:nvSpPr>
        <p:spPr>
          <a:xfrm>
            <a:off x="4155313" y="4166456"/>
            <a:ext cx="4294206" cy="755650"/>
          </a:xfrm>
        </p:spPr>
        <p:txBody>
          <a:bodyPr/>
          <a:lstStyle/>
          <a:p>
            <a:r>
              <a:rPr lang="en-US" dirty="0"/>
              <a:t>Contact via email at </a:t>
            </a:r>
          </a:p>
          <a:p>
            <a:r>
              <a:rPr lang="en-US" dirty="0"/>
              <a:t>tech@willowsprep.com</a:t>
            </a:r>
          </a:p>
        </p:txBody>
      </p:sp>
      <p:pic>
        <p:nvPicPr>
          <p:cNvPr id="8" name="Picture Placeholder 7" descr="A person smiling at camera">
            <a:extLst>
              <a:ext uri="{FF2B5EF4-FFF2-40B4-BE49-F238E27FC236}">
                <a16:creationId xmlns:a16="http://schemas.microsoft.com/office/drawing/2014/main" id="{6DF350DD-B3C7-7D0F-5A52-4B2B0E19BE6F}"/>
              </a:ext>
            </a:extLst>
          </p:cNvPr>
          <p:cNvPicPr>
            <a:picLocks noGrp="1" noChangeAspect="1"/>
          </p:cNvPicPr>
          <p:nvPr>
            <p:ph type="pic" sz="quarter" idx="12"/>
          </p:nvPr>
        </p:nvPicPr>
        <p:blipFill>
          <a:blip r:embed="rId2"/>
          <a:srcRect l="27358" r="27358"/>
          <a:stretch>
            <a:fillRect/>
          </a:stretch>
        </p:blipFill>
        <p:spPr/>
      </p:pic>
    </p:spTree>
    <p:extLst>
      <p:ext uri="{BB962C8B-B14F-4D97-AF65-F5344CB8AC3E}">
        <p14:creationId xmlns:p14="http://schemas.microsoft.com/office/powerpoint/2010/main" val="3721126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CB649-D4BD-46E0-E57E-DBD4D073D024}"/>
              </a:ext>
            </a:extLst>
          </p:cNvPr>
          <p:cNvSpPr>
            <a:spLocks noGrp="1"/>
          </p:cNvSpPr>
          <p:nvPr>
            <p:ph type="title"/>
          </p:nvPr>
        </p:nvSpPr>
        <p:spPr>
          <a:xfrm>
            <a:off x="847180" y="687572"/>
            <a:ext cx="10465254" cy="1342045"/>
          </a:xfrm>
        </p:spPr>
        <p:txBody>
          <a:bodyPr/>
          <a:lstStyle/>
          <a:p>
            <a:pPr algn="ctr"/>
            <a:r>
              <a:rPr lang="en-US" dirty="0"/>
              <a:t>Academic Support Program</a:t>
            </a:r>
          </a:p>
        </p:txBody>
      </p:sp>
      <p:sp>
        <p:nvSpPr>
          <p:cNvPr id="4" name="Chart Placeholder 3">
            <a:extLst>
              <a:ext uri="{FF2B5EF4-FFF2-40B4-BE49-F238E27FC236}">
                <a16:creationId xmlns:a16="http://schemas.microsoft.com/office/drawing/2014/main" id="{BD31FA88-841B-2602-2BEF-FBD4D8FAAF34}"/>
              </a:ext>
            </a:extLst>
          </p:cNvPr>
          <p:cNvSpPr>
            <a:spLocks noGrp="1"/>
          </p:cNvSpPr>
          <p:nvPr>
            <p:ph type="chart" sz="quarter" idx="13"/>
          </p:nvPr>
        </p:nvSpPr>
        <p:spPr>
          <a:xfrm>
            <a:off x="954518" y="2672081"/>
            <a:ext cx="10719842" cy="3574548"/>
          </a:xfrm>
        </p:spPr>
        <p:txBody>
          <a:bodyPr>
            <a:normAutofit/>
          </a:bodyPr>
          <a:lstStyle/>
          <a:p>
            <a:pPr marL="0" indent="0">
              <a:buNone/>
            </a:pPr>
            <a:r>
              <a:rPr lang="en-US" sz="2200" dirty="0"/>
              <a:t>At Willows Preparatory School, we are committed to supporting the diverse learning needs of our students in an inclusive and welcoming environment. Our Student Support team partners with students, families, and faculty to provide guidance on learning differences, executive functioning, testing and classroom accommodations. We offer flexible levels of support to meet individual needs—ranging from daily structured executive functioning and study skills classes to weekly check-ins and coaching, and to as-needed consultations. These supports are offered by quarter or semester. We believe every student learns differently and strive to create a community where a variety of strengths and approaches are recognized and supported. </a:t>
            </a:r>
          </a:p>
        </p:txBody>
      </p:sp>
      <p:pic>
        <p:nvPicPr>
          <p:cNvPr id="6" name="Picture 5">
            <a:extLst>
              <a:ext uri="{FF2B5EF4-FFF2-40B4-BE49-F238E27FC236}">
                <a16:creationId xmlns:a16="http://schemas.microsoft.com/office/drawing/2014/main" id="{B25F10C8-4B32-F96E-6CB6-356DB4AE9359}"/>
              </a:ext>
            </a:extLst>
          </p:cNvPr>
          <p:cNvPicPr>
            <a:picLocks noChangeAspect="1"/>
          </p:cNvPicPr>
          <p:nvPr/>
        </p:nvPicPr>
        <p:blipFill>
          <a:blip r:embed="rId3"/>
          <a:stretch>
            <a:fillRect/>
          </a:stretch>
        </p:blipFill>
        <p:spPr>
          <a:xfrm>
            <a:off x="1079500" y="-3563"/>
            <a:ext cx="10594859" cy="2396243"/>
          </a:xfrm>
          <a:prstGeom prst="rect">
            <a:avLst/>
          </a:prstGeom>
        </p:spPr>
      </p:pic>
    </p:spTree>
    <p:extLst>
      <p:ext uri="{BB962C8B-B14F-4D97-AF65-F5344CB8AC3E}">
        <p14:creationId xmlns:p14="http://schemas.microsoft.com/office/powerpoint/2010/main" val="4922427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1F2D6-123D-EFC8-9EBD-093C065F0AB9}"/>
              </a:ext>
            </a:extLst>
          </p:cNvPr>
          <p:cNvSpPr>
            <a:spLocks noGrp="1"/>
          </p:cNvSpPr>
          <p:nvPr>
            <p:ph type="title"/>
          </p:nvPr>
        </p:nvSpPr>
        <p:spPr/>
        <p:txBody>
          <a:bodyPr/>
          <a:lstStyle/>
          <a:p>
            <a:r>
              <a:rPr lang="en-US" dirty="0"/>
              <a:t>Academic Support Program</a:t>
            </a:r>
          </a:p>
        </p:txBody>
      </p:sp>
      <p:sp>
        <p:nvSpPr>
          <p:cNvPr id="3" name="Text Placeholder 2">
            <a:extLst>
              <a:ext uri="{FF2B5EF4-FFF2-40B4-BE49-F238E27FC236}">
                <a16:creationId xmlns:a16="http://schemas.microsoft.com/office/drawing/2014/main" id="{6C3CEECD-F2F2-2DDD-1FC8-349472F0CC22}"/>
              </a:ext>
            </a:extLst>
          </p:cNvPr>
          <p:cNvSpPr>
            <a:spLocks noGrp="1"/>
          </p:cNvSpPr>
          <p:nvPr>
            <p:ph type="body" sz="quarter" idx="12"/>
          </p:nvPr>
        </p:nvSpPr>
        <p:spPr/>
        <p:txBody>
          <a:bodyPr>
            <a:normAutofit/>
          </a:bodyPr>
          <a:lstStyle/>
          <a:p>
            <a:r>
              <a:rPr lang="en-US" sz="2000" b="1" dirty="0"/>
              <a:t>Who does this program benefit? </a:t>
            </a:r>
          </a:p>
        </p:txBody>
      </p:sp>
      <p:sp>
        <p:nvSpPr>
          <p:cNvPr id="4" name="Table Placeholder 3">
            <a:extLst>
              <a:ext uri="{FF2B5EF4-FFF2-40B4-BE49-F238E27FC236}">
                <a16:creationId xmlns:a16="http://schemas.microsoft.com/office/drawing/2014/main" id="{158754FD-5AF5-54C4-9B79-6A3E5C5602AC}"/>
              </a:ext>
            </a:extLst>
          </p:cNvPr>
          <p:cNvSpPr>
            <a:spLocks noGrp="1"/>
          </p:cNvSpPr>
          <p:nvPr>
            <p:ph type="tbl" sz="quarter" idx="13"/>
          </p:nvPr>
        </p:nvSpPr>
        <p:spPr>
          <a:xfrm>
            <a:off x="647700" y="1806574"/>
            <a:ext cx="10896600" cy="4761865"/>
          </a:xfrm>
        </p:spPr>
        <p:txBody>
          <a:bodyPr>
            <a:normAutofit lnSpcReduction="10000"/>
          </a:bodyPr>
          <a:lstStyle/>
          <a:p>
            <a:pPr>
              <a:lnSpc>
                <a:spcPct val="110000"/>
              </a:lnSpc>
              <a:buNone/>
            </a:pPr>
            <a:r>
              <a:rPr lang="en-US" b="1" dirty="0"/>
              <a:t>Students who enroll in the Academic Support Program offerings benefit from consistent, individualized support, in one or more of the following areas, including:</a:t>
            </a:r>
          </a:p>
          <a:p>
            <a:pPr>
              <a:buNone/>
            </a:pPr>
            <a:endParaRPr lang="en-US" dirty="0"/>
          </a:p>
          <a:p>
            <a:pPr>
              <a:buFont typeface="Arial" panose="020B0604020202020204" pitchFamily="34" charset="0"/>
              <a:buChar char="•"/>
            </a:pPr>
            <a:r>
              <a:rPr lang="en-US" b="1" dirty="0"/>
              <a:t>Organization and planning </a:t>
            </a:r>
            <a:r>
              <a:rPr kumimoji="0" lang="en-US" altLang="en-US" sz="2000" b="0" i="0" u="none" strike="noStrike" cap="none" normalizeH="0" baseline="0" dirty="0">
                <a:ln>
                  <a:noFill/>
                </a:ln>
                <a:solidFill>
                  <a:schemeClr val="tx1"/>
                </a:solidFill>
                <a:effectLst/>
              </a:rPr>
              <a:t>(e.g., consistently losing materials, trouble breaking tasks into steps)</a:t>
            </a:r>
            <a:endParaRPr lang="en-US" dirty="0"/>
          </a:p>
          <a:p>
            <a:r>
              <a:rPr lang="en-US" b="1" dirty="0"/>
              <a:t>Time and task management </a:t>
            </a:r>
            <a:r>
              <a:rPr kumimoji="0" lang="en-US" altLang="en-US" sz="2000" b="0" i="0" u="none" strike="noStrike" cap="none" normalizeH="0" baseline="0" dirty="0">
                <a:ln>
                  <a:noFill/>
                </a:ln>
                <a:solidFill>
                  <a:schemeClr val="tx1"/>
                </a:solidFill>
                <a:effectLst/>
              </a:rPr>
              <a:t>(e.g., procrastinating, underestimating how long tasks take, frequently missing deadlines)</a:t>
            </a:r>
          </a:p>
          <a:p>
            <a:r>
              <a:rPr lang="en-US" altLang="en-US" b="1" dirty="0">
                <a:solidFill>
                  <a:schemeClr val="tx1"/>
                </a:solidFill>
              </a:rPr>
              <a:t>Task Initiation </a:t>
            </a:r>
            <a:r>
              <a:rPr kumimoji="0" lang="en-US" altLang="en-US" sz="2000" b="0" i="0" u="none" strike="noStrike" cap="none" normalizeH="0" baseline="0" dirty="0">
                <a:ln>
                  <a:noFill/>
                </a:ln>
                <a:solidFill>
                  <a:schemeClr val="tx1"/>
                </a:solidFill>
                <a:effectLst/>
              </a:rPr>
              <a:t>(e.g., knowing what needs to be done but unable to get started)</a:t>
            </a:r>
          </a:p>
          <a:p>
            <a:r>
              <a:rPr kumimoji="0" lang="en-US" altLang="en-US" sz="2000" b="1" i="0" u="none" strike="noStrike" cap="none" normalizeH="0" baseline="0" dirty="0">
                <a:ln>
                  <a:noFill/>
                </a:ln>
                <a:solidFill>
                  <a:schemeClr val="tx1"/>
                </a:solidFill>
                <a:effectLst/>
              </a:rPr>
              <a:t>Attention and Focus </a:t>
            </a:r>
            <a:r>
              <a:rPr kumimoji="0" lang="en-US" altLang="en-US" sz="2000" b="0" i="0" u="none" strike="noStrike" cap="none" normalizeH="0" baseline="0" dirty="0">
                <a:ln>
                  <a:noFill/>
                </a:ln>
                <a:solidFill>
                  <a:schemeClr val="tx1"/>
                </a:solidFill>
                <a:effectLst/>
              </a:rPr>
              <a:t>(e.g., easily distracted, difficulty sustaining focus on non-preferred tasks)</a:t>
            </a:r>
          </a:p>
          <a:p>
            <a:r>
              <a:rPr lang="en-US" b="1" dirty="0"/>
              <a:t>Managing the demands of a rigorous academic environment</a:t>
            </a:r>
            <a:r>
              <a:rPr lang="en-US" dirty="0"/>
              <a:t> beyond the support typically available in a traditional classroom setting </a:t>
            </a:r>
          </a:p>
          <a:p>
            <a:r>
              <a:rPr lang="en-US" b="1" dirty="0"/>
              <a:t>Self-monitoring </a:t>
            </a:r>
          </a:p>
          <a:p>
            <a:pPr>
              <a:buFont typeface="Arial" panose="020B0604020202020204" pitchFamily="34" charset="0"/>
              <a:buChar char="•"/>
            </a:pPr>
            <a:endParaRPr lang="en-US" dirty="0"/>
          </a:p>
          <a:p>
            <a:pPr marL="0" indent="0">
              <a:buNone/>
            </a:pPr>
            <a:endParaRPr lang="en-US" dirty="0"/>
          </a:p>
        </p:txBody>
      </p:sp>
    </p:spTree>
    <p:extLst>
      <p:ext uri="{BB962C8B-B14F-4D97-AF65-F5344CB8AC3E}">
        <p14:creationId xmlns:p14="http://schemas.microsoft.com/office/powerpoint/2010/main" val="429395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7FCC6D1-213C-4A86-A2D0-742E15438C09}"/>
              </a:ext>
            </a:extLst>
          </p:cNvPr>
          <p:cNvSpPr>
            <a:spLocks noGrp="1"/>
          </p:cNvSpPr>
          <p:nvPr>
            <p:ph type="body" sz="quarter" idx="17"/>
          </p:nvPr>
        </p:nvSpPr>
        <p:spPr>
          <a:xfrm>
            <a:off x="7718323" y="1684409"/>
            <a:ext cx="3977648" cy="731694"/>
          </a:xfrm>
        </p:spPr>
        <p:txBody>
          <a:bodyPr>
            <a:noAutofit/>
          </a:bodyPr>
          <a:lstStyle/>
          <a:p>
            <a:r>
              <a:rPr lang="en-US" sz="1600" dirty="0"/>
              <a:t>Develop self-awareness of strengths and challenges in executive functioning.</a:t>
            </a:r>
          </a:p>
        </p:txBody>
      </p:sp>
      <p:sp>
        <p:nvSpPr>
          <p:cNvPr id="20" name="Text Placeholder 19">
            <a:extLst>
              <a:ext uri="{FF2B5EF4-FFF2-40B4-BE49-F238E27FC236}">
                <a16:creationId xmlns:a16="http://schemas.microsoft.com/office/drawing/2014/main" id="{82414D74-66D2-4C65-A48E-39F723FB2B2F}"/>
              </a:ext>
            </a:extLst>
          </p:cNvPr>
          <p:cNvSpPr>
            <a:spLocks noGrp="1"/>
          </p:cNvSpPr>
          <p:nvPr>
            <p:ph type="body" sz="quarter" idx="18"/>
          </p:nvPr>
        </p:nvSpPr>
        <p:spPr>
          <a:xfrm>
            <a:off x="7718323" y="2975137"/>
            <a:ext cx="3977648" cy="731694"/>
          </a:xfrm>
        </p:spPr>
        <p:txBody>
          <a:bodyPr>
            <a:noAutofit/>
          </a:bodyPr>
          <a:lstStyle/>
          <a:p>
            <a:r>
              <a:rPr lang="en-US" sz="1600" dirty="0"/>
              <a:t>Build practical skills in organization, task initiation, task prioritization, ask and assignment breakdown, time management, goal setting, and self-regulation, etc.</a:t>
            </a:r>
          </a:p>
        </p:txBody>
      </p:sp>
      <p:sp>
        <p:nvSpPr>
          <p:cNvPr id="21" name="Text Placeholder 20">
            <a:extLst>
              <a:ext uri="{FF2B5EF4-FFF2-40B4-BE49-F238E27FC236}">
                <a16:creationId xmlns:a16="http://schemas.microsoft.com/office/drawing/2014/main" id="{E4D7EF6E-37B1-4694-B769-3DDEC29D8381}"/>
              </a:ext>
            </a:extLst>
          </p:cNvPr>
          <p:cNvSpPr>
            <a:spLocks noGrp="1"/>
          </p:cNvSpPr>
          <p:nvPr>
            <p:ph type="body" sz="quarter" idx="19"/>
          </p:nvPr>
        </p:nvSpPr>
        <p:spPr>
          <a:xfrm>
            <a:off x="7718323" y="4265865"/>
            <a:ext cx="3977648" cy="731694"/>
          </a:xfrm>
        </p:spPr>
        <p:txBody>
          <a:bodyPr>
            <a:noAutofit/>
          </a:bodyPr>
          <a:lstStyle/>
          <a:p>
            <a:r>
              <a:rPr lang="en-US" sz="1600" b="0" i="0" dirty="0">
                <a:solidFill>
                  <a:schemeClr val="tx1"/>
                </a:solidFill>
                <a:effectLst/>
                <a:latin typeface="Poppins" panose="00000500000000000000" pitchFamily="2" charset="0"/>
                <a:cs typeface="Poppins" panose="00000500000000000000" pitchFamily="2" charset="0"/>
              </a:rPr>
              <a:t>students are learning to apply these skills to their existing coursework from their content area classes</a:t>
            </a:r>
            <a:endParaRPr lang="en-US" sz="1600" dirty="0">
              <a:solidFill>
                <a:schemeClr val="tx1"/>
              </a:solidFill>
              <a:latin typeface="Poppins" panose="00000500000000000000" pitchFamily="2" charset="0"/>
              <a:cs typeface="Poppins" panose="00000500000000000000" pitchFamily="2" charset="0"/>
            </a:endParaRPr>
          </a:p>
        </p:txBody>
      </p:sp>
      <p:sp>
        <p:nvSpPr>
          <p:cNvPr id="22" name="Text Placeholder 21">
            <a:extLst>
              <a:ext uri="{FF2B5EF4-FFF2-40B4-BE49-F238E27FC236}">
                <a16:creationId xmlns:a16="http://schemas.microsoft.com/office/drawing/2014/main" id="{ABF89FBA-20AC-4FD7-833B-ADA0EEFFCADC}"/>
              </a:ext>
            </a:extLst>
          </p:cNvPr>
          <p:cNvSpPr>
            <a:spLocks noGrp="1"/>
          </p:cNvSpPr>
          <p:nvPr>
            <p:ph type="body" sz="quarter" idx="20"/>
          </p:nvPr>
        </p:nvSpPr>
        <p:spPr>
          <a:xfrm>
            <a:off x="7718323" y="5556594"/>
            <a:ext cx="3977648" cy="731694"/>
          </a:xfrm>
        </p:spPr>
        <p:txBody>
          <a:bodyPr>
            <a:normAutofit/>
          </a:bodyPr>
          <a:lstStyle/>
          <a:p>
            <a:r>
              <a:rPr lang="en-US" sz="1600" dirty="0"/>
              <a:t>Organization and materials management of current course load.</a:t>
            </a:r>
          </a:p>
        </p:txBody>
      </p:sp>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a:xfrm>
            <a:off x="841057" y="1100290"/>
            <a:ext cx="4731607" cy="1395208"/>
          </a:xfrm>
        </p:spPr>
        <p:txBody>
          <a:bodyPr>
            <a:normAutofit fontScale="90000"/>
          </a:bodyPr>
          <a:lstStyle/>
          <a:p>
            <a:r>
              <a:rPr lang="en-US" dirty="0"/>
              <a:t> </a:t>
            </a:r>
            <a:br>
              <a:rPr lang="en-US" dirty="0"/>
            </a:br>
            <a:r>
              <a:rPr lang="en-US" dirty="0"/>
              <a:t>Daily Elective Course</a:t>
            </a:r>
          </a:p>
        </p:txBody>
      </p:sp>
      <p:sp>
        <p:nvSpPr>
          <p:cNvPr id="66" name="Text Placeholder 65">
            <a:extLst>
              <a:ext uri="{FF2B5EF4-FFF2-40B4-BE49-F238E27FC236}">
                <a16:creationId xmlns:a16="http://schemas.microsoft.com/office/drawing/2014/main" id="{1AEF3ED8-A75C-4318-877C-139C98C0007D}"/>
              </a:ext>
            </a:extLst>
          </p:cNvPr>
          <p:cNvSpPr>
            <a:spLocks noGrp="1"/>
          </p:cNvSpPr>
          <p:nvPr>
            <p:ph type="body" sz="quarter" idx="12"/>
          </p:nvPr>
        </p:nvSpPr>
        <p:spPr/>
        <p:txBody>
          <a:bodyPr>
            <a:normAutofit/>
          </a:bodyPr>
          <a:lstStyle/>
          <a:p>
            <a:r>
              <a:rPr lang="en-US" sz="2400" b="1" dirty="0"/>
              <a:t>Strategies for Success</a:t>
            </a:r>
          </a:p>
        </p:txBody>
      </p:sp>
      <p:pic>
        <p:nvPicPr>
          <p:cNvPr id="40" name="Picture Placeholder 39" title="Decorative"/>
          <p:cNvPicPr>
            <a:picLocks noGrp="1" noChangeAspect="1"/>
          </p:cNvPicPr>
          <p:nvPr>
            <p:ph type="pic" sz="quarter" idx="13"/>
          </p:nvPr>
        </p:nvPicPr>
        <p:blipFill rotWithShape="1">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l="-14976" t="-18769" r="-20858" b="-17066"/>
          <a:stretch/>
        </p:blipFill>
        <p:spPr>
          <a:xfrm>
            <a:off x="6749917" y="1611746"/>
            <a:ext cx="885235" cy="885235"/>
          </a:xfrm>
          <a:prstGeom prst="rect">
            <a:avLst/>
          </a:prstGeom>
        </p:spPr>
      </p:pic>
      <p:pic>
        <p:nvPicPr>
          <p:cNvPr id="41" name="Picture Placeholder 40" title="Decorative"/>
          <p:cNvPicPr>
            <a:picLocks noGrp="1" noChangeAspect="1"/>
          </p:cNvPicPr>
          <p:nvPr>
            <p:ph type="pic" sz="quarter" idx="14"/>
          </p:nvPr>
        </p:nvPicPr>
        <p:blipFill rotWithShape="1">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l="-13860" t="-15649" r="-14314" b="-12525"/>
          <a:stretch/>
        </p:blipFill>
        <p:spPr>
          <a:xfrm>
            <a:off x="6749917" y="2901105"/>
            <a:ext cx="885235" cy="885235"/>
          </a:xfrm>
          <a:prstGeom prst="rect">
            <a:avLst/>
          </a:prstGeom>
        </p:spPr>
      </p:pic>
      <p:pic>
        <p:nvPicPr>
          <p:cNvPr id="42" name="Picture Placeholder 41" title="Decorative"/>
          <p:cNvPicPr>
            <a:picLocks noGrp="1" noChangeAspect="1"/>
          </p:cNvPicPr>
          <p:nvPr>
            <p:ph type="pic" sz="quarter" idx="15"/>
          </p:nvPr>
        </p:nvPicPr>
        <p:blipFill rotWithShape="1">
          <a:blip r:embed="rId7" cstate="email">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l="-21524" t="-8482" r="-20795" b="-8139"/>
          <a:stretch/>
        </p:blipFill>
        <p:spPr>
          <a:xfrm>
            <a:off x="6749917" y="4190464"/>
            <a:ext cx="885235" cy="885235"/>
          </a:xfrm>
          <a:prstGeom prst="rect">
            <a:avLst/>
          </a:prstGeom>
        </p:spPr>
      </p:pic>
      <p:pic>
        <p:nvPicPr>
          <p:cNvPr id="43" name="Picture Placeholder 42" title="Decorative"/>
          <p:cNvPicPr>
            <a:picLocks noGrp="1" noChangeAspect="1"/>
          </p:cNvPicPr>
          <p:nvPr>
            <p:ph type="pic" sz="quarter" idx="16"/>
          </p:nvPr>
        </p:nvPicPr>
        <p:blipFill rotWithShape="1">
          <a:blip r:embed="rId9" cstate="email">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l="-8214" t="-9857" r="-9487" b="-7844"/>
          <a:stretch/>
        </p:blipFill>
        <p:spPr>
          <a:xfrm>
            <a:off x="6749917" y="5479823"/>
            <a:ext cx="885235" cy="885235"/>
          </a:xfrm>
          <a:prstGeom prst="rect">
            <a:avLst/>
          </a:prstGeom>
        </p:spPr>
      </p:pic>
      <p:sp>
        <p:nvSpPr>
          <p:cNvPr id="3" name="TextBox 2">
            <a:extLst>
              <a:ext uri="{FF2B5EF4-FFF2-40B4-BE49-F238E27FC236}">
                <a16:creationId xmlns:a16="http://schemas.microsoft.com/office/drawing/2014/main" id="{7B53B7EE-3189-3FAB-6E7D-71CD538BC457}"/>
              </a:ext>
            </a:extLst>
          </p:cNvPr>
          <p:cNvSpPr txBox="1"/>
          <p:nvPr/>
        </p:nvSpPr>
        <p:spPr>
          <a:xfrm>
            <a:off x="6511089" y="732064"/>
            <a:ext cx="5375382" cy="400110"/>
          </a:xfrm>
          <a:prstGeom prst="rect">
            <a:avLst/>
          </a:prstGeom>
          <a:noFill/>
        </p:spPr>
        <p:txBody>
          <a:bodyPr wrap="square">
            <a:spAutoFit/>
          </a:bodyPr>
          <a:lstStyle/>
          <a:p>
            <a:pPr algn="ctr"/>
            <a:r>
              <a:rPr lang="en-US" sz="2000" b="1" dirty="0">
                <a:latin typeface="+mn-lt"/>
              </a:rPr>
              <a:t>Daily Class –  elective course credit</a:t>
            </a:r>
          </a:p>
        </p:txBody>
      </p:sp>
    </p:spTree>
    <p:extLst>
      <p:ext uri="{BB962C8B-B14F-4D97-AF65-F5344CB8AC3E}">
        <p14:creationId xmlns:p14="http://schemas.microsoft.com/office/powerpoint/2010/main" val="24542489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84673-FA74-7E49-1473-70CE0AD572FD}"/>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52803987-4E3F-1620-959B-7796CEA8A723}"/>
              </a:ext>
            </a:extLst>
          </p:cNvPr>
          <p:cNvSpPr>
            <a:spLocks noGrp="1"/>
          </p:cNvSpPr>
          <p:nvPr>
            <p:ph type="body" sz="quarter" idx="17"/>
          </p:nvPr>
        </p:nvSpPr>
        <p:spPr>
          <a:xfrm>
            <a:off x="7718323" y="1074809"/>
            <a:ext cx="3977648" cy="812572"/>
          </a:xfrm>
        </p:spPr>
        <p:txBody>
          <a:bodyPr>
            <a:normAutofit/>
          </a:bodyPr>
          <a:lstStyle/>
          <a:p>
            <a:r>
              <a:rPr lang="en-US" sz="1600" dirty="0"/>
              <a:t>Academic Organization – equip students with tools to manage assignments and deadlines</a:t>
            </a:r>
          </a:p>
        </p:txBody>
      </p:sp>
      <p:sp>
        <p:nvSpPr>
          <p:cNvPr id="20" name="Text Placeholder 19">
            <a:extLst>
              <a:ext uri="{FF2B5EF4-FFF2-40B4-BE49-F238E27FC236}">
                <a16:creationId xmlns:a16="http://schemas.microsoft.com/office/drawing/2014/main" id="{5547ACD3-CA3B-3814-0909-AAE2C5178690}"/>
              </a:ext>
            </a:extLst>
          </p:cNvPr>
          <p:cNvSpPr>
            <a:spLocks noGrp="1"/>
          </p:cNvSpPr>
          <p:nvPr>
            <p:ph type="body" sz="quarter" idx="18"/>
          </p:nvPr>
        </p:nvSpPr>
        <p:spPr>
          <a:xfrm>
            <a:off x="7718323" y="2205116"/>
            <a:ext cx="3977648" cy="885235"/>
          </a:xfrm>
        </p:spPr>
        <p:txBody>
          <a:bodyPr>
            <a:noAutofit/>
          </a:bodyPr>
          <a:lstStyle/>
          <a:p>
            <a:r>
              <a:rPr lang="en-US" sz="1600" dirty="0"/>
              <a:t>Personalized guidance – address unique needs or concerns students may have regarding their coursework</a:t>
            </a:r>
          </a:p>
        </p:txBody>
      </p:sp>
      <p:sp>
        <p:nvSpPr>
          <p:cNvPr id="21" name="Text Placeholder 20">
            <a:extLst>
              <a:ext uri="{FF2B5EF4-FFF2-40B4-BE49-F238E27FC236}">
                <a16:creationId xmlns:a16="http://schemas.microsoft.com/office/drawing/2014/main" id="{585BEDFE-11AA-61DE-BEA8-CA2E08C9DF79}"/>
              </a:ext>
            </a:extLst>
          </p:cNvPr>
          <p:cNvSpPr>
            <a:spLocks noGrp="1"/>
          </p:cNvSpPr>
          <p:nvPr>
            <p:ph type="body" sz="quarter" idx="19"/>
          </p:nvPr>
        </p:nvSpPr>
        <p:spPr>
          <a:xfrm>
            <a:off x="7718323" y="3543971"/>
            <a:ext cx="3977648" cy="731694"/>
          </a:xfrm>
        </p:spPr>
        <p:txBody>
          <a:bodyPr>
            <a:noAutofit/>
          </a:bodyPr>
          <a:lstStyle/>
          <a:p>
            <a:r>
              <a:rPr lang="en-US" sz="1600" dirty="0"/>
              <a:t>Skill development – foster self-advocacy, time management, and problem-solving skills.</a:t>
            </a:r>
          </a:p>
        </p:txBody>
      </p:sp>
      <p:sp>
        <p:nvSpPr>
          <p:cNvPr id="22" name="Text Placeholder 21">
            <a:extLst>
              <a:ext uri="{FF2B5EF4-FFF2-40B4-BE49-F238E27FC236}">
                <a16:creationId xmlns:a16="http://schemas.microsoft.com/office/drawing/2014/main" id="{D7106950-6EF6-3065-DD4A-89769087EA3B}"/>
              </a:ext>
            </a:extLst>
          </p:cNvPr>
          <p:cNvSpPr>
            <a:spLocks noGrp="1"/>
          </p:cNvSpPr>
          <p:nvPr>
            <p:ph type="body" sz="quarter" idx="20"/>
          </p:nvPr>
        </p:nvSpPr>
        <p:spPr>
          <a:xfrm>
            <a:off x="7718323" y="4722406"/>
            <a:ext cx="3977648" cy="731694"/>
          </a:xfrm>
        </p:spPr>
        <p:txBody>
          <a:bodyPr>
            <a:noAutofit/>
          </a:bodyPr>
          <a:lstStyle/>
          <a:p>
            <a:r>
              <a:rPr lang="en-US" sz="1600" dirty="0"/>
              <a:t>Accountability – encourage students to take ownership of their learning by tracking their progress.</a:t>
            </a:r>
          </a:p>
        </p:txBody>
      </p:sp>
      <p:sp>
        <p:nvSpPr>
          <p:cNvPr id="5" name="Title 4">
            <a:extLst>
              <a:ext uri="{FF2B5EF4-FFF2-40B4-BE49-F238E27FC236}">
                <a16:creationId xmlns:a16="http://schemas.microsoft.com/office/drawing/2014/main" id="{DAF29578-821B-D92B-82A4-040DFDD2B308}"/>
              </a:ext>
            </a:extLst>
          </p:cNvPr>
          <p:cNvSpPr>
            <a:spLocks noGrp="1"/>
          </p:cNvSpPr>
          <p:nvPr>
            <p:ph type="title"/>
          </p:nvPr>
        </p:nvSpPr>
        <p:spPr>
          <a:xfrm>
            <a:off x="802105" y="1667933"/>
            <a:ext cx="5160196" cy="1395208"/>
          </a:xfrm>
        </p:spPr>
        <p:txBody>
          <a:bodyPr>
            <a:normAutofit fontScale="90000"/>
          </a:bodyPr>
          <a:lstStyle/>
          <a:p>
            <a:br>
              <a:rPr lang="en-US" dirty="0"/>
            </a:br>
            <a:r>
              <a:rPr lang="en-US" dirty="0"/>
              <a:t>Weekly Student </a:t>
            </a:r>
            <a:br>
              <a:rPr lang="en-US" dirty="0"/>
            </a:br>
            <a:r>
              <a:rPr lang="en-US" dirty="0"/>
              <a:t>Check-in</a:t>
            </a:r>
          </a:p>
        </p:txBody>
      </p:sp>
      <p:pic>
        <p:nvPicPr>
          <p:cNvPr id="40" name="Picture Placeholder 39" title="Decorative">
            <a:extLst>
              <a:ext uri="{FF2B5EF4-FFF2-40B4-BE49-F238E27FC236}">
                <a16:creationId xmlns:a16="http://schemas.microsoft.com/office/drawing/2014/main" id="{2509E1DC-4D5F-AA4C-D33A-627038CBE762}"/>
              </a:ext>
            </a:extLst>
          </p:cNvPr>
          <p:cNvPicPr>
            <a:picLocks noGrp="1" noChangeAspect="1"/>
          </p:cNvPicPr>
          <p:nvPr>
            <p:ph type="pic" sz="quarter" idx="13"/>
          </p:nvPr>
        </p:nvPicPr>
        <p:blipFill rotWithShape="1">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l="-14976" t="-18769" r="-20858" b="-17066"/>
          <a:stretch/>
        </p:blipFill>
        <p:spPr>
          <a:prstGeom prst="rect">
            <a:avLst/>
          </a:prstGeom>
        </p:spPr>
      </p:pic>
      <p:pic>
        <p:nvPicPr>
          <p:cNvPr id="41" name="Picture Placeholder 40" title="Decorative">
            <a:extLst>
              <a:ext uri="{FF2B5EF4-FFF2-40B4-BE49-F238E27FC236}">
                <a16:creationId xmlns:a16="http://schemas.microsoft.com/office/drawing/2014/main" id="{0F6BBF33-FCB7-FE51-C684-D79C8A9C38D3}"/>
              </a:ext>
            </a:extLst>
          </p:cNvPr>
          <p:cNvPicPr>
            <a:picLocks noGrp="1" noChangeAspect="1"/>
          </p:cNvPicPr>
          <p:nvPr>
            <p:ph type="pic" sz="quarter" idx="14"/>
          </p:nvPr>
        </p:nvPicPr>
        <p:blipFill rotWithShape="1">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l="-13860" t="-15649" r="-14314" b="-12525"/>
          <a:stretch/>
        </p:blipFill>
        <p:spPr>
          <a:xfrm>
            <a:off x="6749917" y="2195253"/>
            <a:ext cx="885235" cy="885235"/>
          </a:xfrm>
          <a:prstGeom prst="rect">
            <a:avLst/>
          </a:prstGeom>
        </p:spPr>
      </p:pic>
      <p:pic>
        <p:nvPicPr>
          <p:cNvPr id="42" name="Picture Placeholder 41" title="Decorative">
            <a:extLst>
              <a:ext uri="{FF2B5EF4-FFF2-40B4-BE49-F238E27FC236}">
                <a16:creationId xmlns:a16="http://schemas.microsoft.com/office/drawing/2014/main" id="{9A020DC6-1644-192A-D350-3718F2A1A932}"/>
              </a:ext>
            </a:extLst>
          </p:cNvPr>
          <p:cNvPicPr>
            <a:picLocks noGrp="1" noChangeAspect="1"/>
          </p:cNvPicPr>
          <p:nvPr>
            <p:ph type="pic" sz="quarter" idx="15"/>
          </p:nvPr>
        </p:nvPicPr>
        <p:blipFill rotWithShape="1">
          <a:blip r:embed="rId7" cstate="email">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l="-21524" t="-8482" r="-20795" b="-8139"/>
          <a:stretch/>
        </p:blipFill>
        <p:spPr>
          <a:xfrm>
            <a:off x="6749917" y="3468570"/>
            <a:ext cx="885235" cy="885235"/>
          </a:xfrm>
          <a:prstGeom prst="rect">
            <a:avLst/>
          </a:prstGeom>
        </p:spPr>
      </p:pic>
      <p:pic>
        <p:nvPicPr>
          <p:cNvPr id="43" name="Picture Placeholder 42" title="Decorative">
            <a:extLst>
              <a:ext uri="{FF2B5EF4-FFF2-40B4-BE49-F238E27FC236}">
                <a16:creationId xmlns:a16="http://schemas.microsoft.com/office/drawing/2014/main" id="{986AAC9F-5D10-62B7-FB52-AD16014C8899}"/>
              </a:ext>
            </a:extLst>
          </p:cNvPr>
          <p:cNvPicPr>
            <a:picLocks noGrp="1" noChangeAspect="1"/>
          </p:cNvPicPr>
          <p:nvPr>
            <p:ph type="pic" sz="quarter" idx="16"/>
          </p:nvPr>
        </p:nvPicPr>
        <p:blipFill rotWithShape="1">
          <a:blip r:embed="rId9" cstate="email">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l="-8214" t="-9857" r="-9487" b="-7844"/>
          <a:stretch/>
        </p:blipFill>
        <p:spPr>
          <a:xfrm>
            <a:off x="6749917" y="4693761"/>
            <a:ext cx="885235" cy="885235"/>
          </a:xfrm>
          <a:prstGeom prst="rect">
            <a:avLst/>
          </a:prstGeom>
        </p:spPr>
      </p:pic>
      <p:pic>
        <p:nvPicPr>
          <p:cNvPr id="8" name="Graphic 7" descr="Two Men outline">
            <a:extLst>
              <a:ext uri="{FF2B5EF4-FFF2-40B4-BE49-F238E27FC236}">
                <a16:creationId xmlns:a16="http://schemas.microsoft.com/office/drawing/2014/main" id="{4ADCA8DE-563C-E2BC-7E9E-5EBF186C7F2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03923" y="5733730"/>
            <a:ext cx="914400" cy="914400"/>
          </a:xfrm>
          <a:prstGeom prst="rect">
            <a:avLst/>
          </a:prstGeom>
        </p:spPr>
      </p:pic>
      <p:sp>
        <p:nvSpPr>
          <p:cNvPr id="9" name="Text Placeholder 21">
            <a:extLst>
              <a:ext uri="{FF2B5EF4-FFF2-40B4-BE49-F238E27FC236}">
                <a16:creationId xmlns:a16="http://schemas.microsoft.com/office/drawing/2014/main" id="{57EFBB87-EB35-3229-BDDE-A218E037D7BE}"/>
              </a:ext>
            </a:extLst>
          </p:cNvPr>
          <p:cNvSpPr txBox="1">
            <a:spLocks/>
          </p:cNvSpPr>
          <p:nvPr/>
        </p:nvSpPr>
        <p:spPr>
          <a:xfrm>
            <a:off x="7718323" y="5783191"/>
            <a:ext cx="3977648" cy="73169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Build trust and rapport to create a safe space for academic growth and open communication. </a:t>
            </a:r>
          </a:p>
        </p:txBody>
      </p:sp>
      <p:sp>
        <p:nvSpPr>
          <p:cNvPr id="10" name="TextBox 9">
            <a:extLst>
              <a:ext uri="{FF2B5EF4-FFF2-40B4-BE49-F238E27FC236}">
                <a16:creationId xmlns:a16="http://schemas.microsoft.com/office/drawing/2014/main" id="{7391A1FF-5EE6-91B5-446D-C0FC29EB7FA6}"/>
              </a:ext>
            </a:extLst>
          </p:cNvPr>
          <p:cNvSpPr txBox="1"/>
          <p:nvPr/>
        </p:nvSpPr>
        <p:spPr>
          <a:xfrm>
            <a:off x="6659147" y="456164"/>
            <a:ext cx="6096000" cy="369332"/>
          </a:xfrm>
          <a:prstGeom prst="rect">
            <a:avLst/>
          </a:prstGeom>
          <a:noFill/>
        </p:spPr>
        <p:txBody>
          <a:bodyPr wrap="square">
            <a:spAutoFit/>
          </a:bodyPr>
          <a:lstStyle/>
          <a:p>
            <a:pPr algn="ctr"/>
            <a:r>
              <a:rPr lang="en-US" sz="1800" b="1" dirty="0">
                <a:latin typeface="+mn-lt"/>
              </a:rPr>
              <a:t>Weekly 1:1 Meeting (</a:t>
            </a:r>
            <a:r>
              <a:rPr lang="en-US" b="1" dirty="0"/>
              <a:t>~</a:t>
            </a:r>
            <a:r>
              <a:rPr lang="en-US" sz="1800" b="1" dirty="0">
                <a:latin typeface="+mn-lt"/>
              </a:rPr>
              <a:t>20 minutes)</a:t>
            </a:r>
          </a:p>
        </p:txBody>
      </p:sp>
    </p:spTree>
    <p:extLst>
      <p:ext uri="{BB962C8B-B14F-4D97-AF65-F5344CB8AC3E}">
        <p14:creationId xmlns:p14="http://schemas.microsoft.com/office/powerpoint/2010/main" val="4074555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p:txBody>
          <a:bodyPr>
            <a:normAutofit/>
          </a:bodyPr>
          <a:lstStyle/>
          <a:p>
            <a:r>
              <a:rPr lang="en-US" dirty="0"/>
              <a:t>Social Skills Group</a:t>
            </a:r>
          </a:p>
        </p:txBody>
      </p:sp>
      <p:sp>
        <p:nvSpPr>
          <p:cNvPr id="7" name="Text Placeholder 6">
            <a:extLst>
              <a:ext uri="{FF2B5EF4-FFF2-40B4-BE49-F238E27FC236}">
                <a16:creationId xmlns:a16="http://schemas.microsoft.com/office/drawing/2014/main" id="{A07FC37E-9058-4ED1-8333-F003F720C943}"/>
              </a:ext>
            </a:extLst>
          </p:cNvPr>
          <p:cNvSpPr>
            <a:spLocks noGrp="1"/>
          </p:cNvSpPr>
          <p:nvPr>
            <p:ph type="body" sz="quarter" idx="12"/>
          </p:nvPr>
        </p:nvSpPr>
        <p:spPr>
          <a:xfrm>
            <a:off x="0" y="3774801"/>
            <a:ext cx="4724400" cy="2347318"/>
          </a:xfrm>
          <a:ln w="57150">
            <a:solidFill>
              <a:schemeClr val="tx1"/>
            </a:solidFill>
          </a:ln>
        </p:spPr>
        <p:txBody>
          <a:bodyPr>
            <a:normAutofit/>
          </a:bodyPr>
          <a:lstStyle/>
          <a:p>
            <a:pPr algn="ctr"/>
            <a:endParaRPr lang="en-US" sz="2400" dirty="0">
              <a:latin typeface="+mn-lt"/>
            </a:endParaRPr>
          </a:p>
          <a:p>
            <a:pPr algn="ctr"/>
            <a:r>
              <a:rPr lang="en-US" sz="2400" dirty="0">
                <a:latin typeface="+mn-lt"/>
              </a:rPr>
              <a:t>Groups meet once a week during Lunch and/or Recess </a:t>
            </a:r>
          </a:p>
          <a:p>
            <a:pPr algn="ctr"/>
            <a:r>
              <a:rPr lang="en-US" sz="2400" dirty="0">
                <a:latin typeface="+mn-lt"/>
              </a:rPr>
              <a:t>(25-45 minutes)</a:t>
            </a:r>
          </a:p>
        </p:txBody>
      </p:sp>
      <p:sp>
        <p:nvSpPr>
          <p:cNvPr id="8" name="Text Placeholder 7">
            <a:extLst>
              <a:ext uri="{FF2B5EF4-FFF2-40B4-BE49-F238E27FC236}">
                <a16:creationId xmlns:a16="http://schemas.microsoft.com/office/drawing/2014/main" id="{8DB1292A-975D-418D-86AF-8C3CD2A23AC3}"/>
              </a:ext>
            </a:extLst>
          </p:cNvPr>
          <p:cNvSpPr>
            <a:spLocks noGrp="1"/>
          </p:cNvSpPr>
          <p:nvPr>
            <p:ph type="body" sz="quarter" idx="15"/>
          </p:nvPr>
        </p:nvSpPr>
        <p:spPr>
          <a:xfrm>
            <a:off x="5613400" y="177800"/>
            <a:ext cx="6146800" cy="6490419"/>
          </a:xfrm>
        </p:spPr>
        <p:txBody>
          <a:bodyPr>
            <a:normAutofit fontScale="77500" lnSpcReduction="20000"/>
          </a:bodyPr>
          <a:lstStyle/>
          <a:p>
            <a:pPr marL="342900" indent="-342900">
              <a:buFont typeface="Arial" panose="020B0604020202020204" pitchFamily="34" charset="0"/>
              <a:buChar char="•"/>
            </a:pPr>
            <a:endParaRPr lang="en-US" sz="2900" b="1" dirty="0"/>
          </a:p>
          <a:p>
            <a:pPr marL="342900" indent="-342900">
              <a:buFont typeface="Arial" panose="020B0604020202020204" pitchFamily="34" charset="0"/>
              <a:buChar char="•"/>
            </a:pPr>
            <a:r>
              <a:rPr lang="en-US" sz="2900" b="1" dirty="0"/>
              <a:t>Foundational Social Skills</a:t>
            </a:r>
          </a:p>
          <a:p>
            <a:pPr marL="800100" lvl="1" indent="-342900">
              <a:buFont typeface="Arial" panose="020B0604020202020204" pitchFamily="34" charset="0"/>
              <a:buChar char="•"/>
            </a:pPr>
            <a:r>
              <a:rPr lang="en-US" sz="2900" dirty="0"/>
              <a:t>Starting conversations</a:t>
            </a:r>
          </a:p>
          <a:p>
            <a:pPr marL="800100" lvl="1" indent="-342900">
              <a:buFont typeface="Arial" panose="020B0604020202020204" pitchFamily="34" charset="0"/>
              <a:buChar char="•"/>
            </a:pPr>
            <a:r>
              <a:rPr lang="en-US" sz="2900" dirty="0"/>
              <a:t>Active Listening</a:t>
            </a:r>
          </a:p>
          <a:p>
            <a:pPr marL="800100" lvl="1" indent="-342900">
              <a:buFont typeface="Arial" panose="020B0604020202020204" pitchFamily="34" charset="0"/>
              <a:buChar char="•"/>
            </a:pPr>
            <a:r>
              <a:rPr lang="en-US" sz="2900" dirty="0"/>
              <a:t>Non-verbal communication</a:t>
            </a:r>
          </a:p>
          <a:p>
            <a:pPr marL="800100" lvl="1" indent="-342900">
              <a:buFont typeface="Arial" panose="020B0604020202020204" pitchFamily="34" charset="0"/>
              <a:buChar char="•"/>
            </a:pPr>
            <a:r>
              <a:rPr lang="en-US" sz="2900" dirty="0"/>
              <a:t>Expressing feelings</a:t>
            </a:r>
          </a:p>
          <a:p>
            <a:pPr marL="800100" lvl="1" indent="-342900">
              <a:buFont typeface="Arial" panose="020B0604020202020204" pitchFamily="34" charset="0"/>
              <a:buChar char="•"/>
            </a:pPr>
            <a:r>
              <a:rPr lang="en-US" sz="2900" dirty="0"/>
              <a:t>Giving and receiving compliments </a:t>
            </a:r>
          </a:p>
          <a:p>
            <a:pPr marL="800100" lvl="1" indent="-342900">
              <a:buFont typeface="Arial" panose="020B0604020202020204" pitchFamily="34" charset="0"/>
              <a:buChar char="•"/>
            </a:pPr>
            <a:r>
              <a:rPr lang="en-US" sz="2900" dirty="0"/>
              <a:t>Peer interactions</a:t>
            </a:r>
          </a:p>
          <a:p>
            <a:pPr marL="800100" lvl="1" indent="-342900">
              <a:buFont typeface="Arial" panose="020B0604020202020204" pitchFamily="34" charset="0"/>
              <a:buChar char="•"/>
            </a:pPr>
            <a:endParaRPr lang="en-US" sz="2900" dirty="0"/>
          </a:p>
          <a:p>
            <a:pPr marL="342900" indent="-342900">
              <a:buFont typeface="Arial" panose="020B0604020202020204" pitchFamily="34" charset="0"/>
              <a:buChar char="•"/>
            </a:pPr>
            <a:r>
              <a:rPr lang="en-US" sz="2900" b="1" dirty="0"/>
              <a:t>Building Relationships</a:t>
            </a:r>
          </a:p>
          <a:p>
            <a:pPr marL="800100" lvl="1" indent="-342900">
              <a:buFont typeface="Arial" panose="020B0604020202020204" pitchFamily="34" charset="0"/>
              <a:buChar char="•"/>
            </a:pPr>
            <a:r>
              <a:rPr lang="en-US" sz="2900" dirty="0"/>
              <a:t>Making and keeping friends</a:t>
            </a:r>
          </a:p>
          <a:p>
            <a:pPr marL="800100" lvl="1" indent="-342900">
              <a:buFont typeface="Arial" panose="020B0604020202020204" pitchFamily="34" charset="0"/>
              <a:buChar char="•"/>
            </a:pPr>
            <a:r>
              <a:rPr lang="en-US" sz="2900" dirty="0"/>
              <a:t>Conflict resolution</a:t>
            </a:r>
          </a:p>
          <a:p>
            <a:pPr marL="800100" lvl="1" indent="-342900">
              <a:buFont typeface="Arial" panose="020B0604020202020204" pitchFamily="34" charset="0"/>
              <a:buChar char="•"/>
            </a:pPr>
            <a:r>
              <a:rPr lang="en-US" sz="2900" dirty="0"/>
              <a:t>Empathy and perspective-taking</a:t>
            </a:r>
          </a:p>
          <a:p>
            <a:pPr marL="800100" lvl="1" indent="-342900">
              <a:buFont typeface="Arial" panose="020B0604020202020204" pitchFamily="34" charset="0"/>
              <a:buChar char="•"/>
            </a:pPr>
            <a:endParaRPr lang="en-US" sz="2900" dirty="0"/>
          </a:p>
          <a:p>
            <a:pPr marL="342900" indent="-342900">
              <a:buFont typeface="Arial" panose="020B0604020202020204" pitchFamily="34" charset="0"/>
              <a:buChar char="•"/>
            </a:pPr>
            <a:r>
              <a:rPr lang="en-US" sz="2900" b="1" dirty="0"/>
              <a:t>Managing emotions</a:t>
            </a:r>
          </a:p>
          <a:p>
            <a:pPr marL="800100" lvl="1" indent="-342900">
              <a:buFont typeface="Arial" panose="020B0604020202020204" pitchFamily="34" charset="0"/>
              <a:buChar char="•"/>
            </a:pPr>
            <a:r>
              <a:rPr lang="en-US" sz="2900" dirty="0"/>
              <a:t>Anxiety in social situations</a:t>
            </a:r>
          </a:p>
          <a:p>
            <a:pPr marL="800100" lvl="1" indent="-342900">
              <a:buFont typeface="Arial" panose="020B0604020202020204" pitchFamily="34" charset="0"/>
              <a:buChar char="•"/>
            </a:pPr>
            <a:r>
              <a:rPr lang="en-US" sz="2900" dirty="0"/>
              <a:t>Managing frustration or anger</a:t>
            </a:r>
          </a:p>
          <a:p>
            <a:pPr marL="800100" lvl="1" indent="-342900">
              <a:buFont typeface="Arial" panose="020B0604020202020204" pitchFamily="34" charset="0"/>
              <a:buChar char="•"/>
            </a:pPr>
            <a:r>
              <a:rPr lang="en-US" sz="2900" dirty="0"/>
              <a:t>Navigating peer pressure</a:t>
            </a:r>
          </a:p>
          <a:p>
            <a:pPr marL="800100" lvl="1" indent="-342900">
              <a:buFont typeface="Arial" panose="020B0604020202020204" pitchFamily="34" charset="0"/>
              <a:buChar char="•"/>
            </a:pPr>
            <a:r>
              <a:rPr lang="en-US" sz="2900" dirty="0"/>
              <a:t>Self-advocacy</a:t>
            </a:r>
          </a:p>
          <a:p>
            <a:endParaRPr lang="en-US" sz="2000" dirty="0"/>
          </a:p>
        </p:txBody>
      </p:sp>
    </p:spTree>
    <p:extLst>
      <p:ext uri="{BB962C8B-B14F-4D97-AF65-F5344CB8AC3E}">
        <p14:creationId xmlns:p14="http://schemas.microsoft.com/office/powerpoint/2010/main" val="268795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5E457F-A632-B6DF-F1C1-601ECA1B1059}"/>
              </a:ext>
            </a:extLst>
          </p:cNvPr>
          <p:cNvSpPr>
            <a:spLocks noGrp="1"/>
          </p:cNvSpPr>
          <p:nvPr>
            <p:ph type="body" sz="quarter" idx="10"/>
          </p:nvPr>
        </p:nvSpPr>
        <p:spPr/>
        <p:txBody>
          <a:bodyPr>
            <a:normAutofit/>
          </a:bodyPr>
          <a:lstStyle/>
          <a:p>
            <a:r>
              <a:rPr lang="en-US" sz="3200" dirty="0">
                <a:solidFill>
                  <a:schemeClr val="tx1"/>
                </a:solidFill>
              </a:rPr>
              <a:t>The Student Academic Experience</a:t>
            </a:r>
          </a:p>
          <a:p>
            <a:endParaRPr lang="en-US" sz="3200" dirty="0"/>
          </a:p>
          <a:p>
            <a:endParaRPr lang="en-US" sz="3200" dirty="0"/>
          </a:p>
        </p:txBody>
      </p:sp>
      <p:graphicFrame>
        <p:nvGraphicFramePr>
          <p:cNvPr id="4" name="Diagram 3">
            <a:extLst>
              <a:ext uri="{FF2B5EF4-FFF2-40B4-BE49-F238E27FC236}">
                <a16:creationId xmlns:a16="http://schemas.microsoft.com/office/drawing/2014/main" id="{BC09658C-28D6-40E4-0816-43CB7B2C48E0}"/>
              </a:ext>
            </a:extLst>
          </p:cNvPr>
          <p:cNvGraphicFramePr/>
          <p:nvPr/>
        </p:nvGraphicFramePr>
        <p:xfrm>
          <a:off x="583054" y="1508964"/>
          <a:ext cx="11025891" cy="3367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 name="TextBox 21">
            <a:extLst>
              <a:ext uri="{FF2B5EF4-FFF2-40B4-BE49-F238E27FC236}">
                <a16:creationId xmlns:a16="http://schemas.microsoft.com/office/drawing/2014/main" id="{37934361-74CC-4FD2-BAD0-EA3142D6862D}"/>
              </a:ext>
            </a:extLst>
          </p:cNvPr>
          <p:cNvSpPr txBox="1"/>
          <p:nvPr/>
        </p:nvSpPr>
        <p:spPr>
          <a:xfrm>
            <a:off x="2081787" y="287049"/>
            <a:ext cx="5021943" cy="369332"/>
          </a:xfrm>
          <a:prstGeom prst="rect">
            <a:avLst/>
          </a:prstGeom>
          <a:noFill/>
        </p:spPr>
        <p:txBody>
          <a:bodyPr wrap="square" rtlCol="0">
            <a:spAutoFit/>
          </a:bodyPr>
          <a:lstStyle/>
          <a:p>
            <a:pPr algn="ctr"/>
            <a:r>
              <a:rPr lang="en-US" dirty="0"/>
              <a:t>IB Middle Years Program</a:t>
            </a:r>
          </a:p>
        </p:txBody>
      </p:sp>
      <p:cxnSp>
        <p:nvCxnSpPr>
          <p:cNvPr id="26" name="Straight Connector 25">
            <a:extLst>
              <a:ext uri="{FF2B5EF4-FFF2-40B4-BE49-F238E27FC236}">
                <a16:creationId xmlns:a16="http://schemas.microsoft.com/office/drawing/2014/main" id="{4E25561D-1155-FA48-90E0-AE7453D9B235}"/>
              </a:ext>
            </a:extLst>
          </p:cNvPr>
          <p:cNvCxnSpPr/>
          <p:nvPr/>
        </p:nvCxnSpPr>
        <p:spPr>
          <a:xfrm>
            <a:off x="1813272" y="471715"/>
            <a:ext cx="12192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Arrow Connector 20">
            <a:extLst>
              <a:ext uri="{FF2B5EF4-FFF2-40B4-BE49-F238E27FC236}">
                <a16:creationId xmlns:a16="http://schemas.microsoft.com/office/drawing/2014/main" id="{604E20AB-3C70-6DA3-100D-09EC0D5FCEBA}"/>
              </a:ext>
            </a:extLst>
          </p:cNvPr>
          <p:cNvCxnSpPr>
            <a:cxnSpLocks/>
          </p:cNvCxnSpPr>
          <p:nvPr/>
        </p:nvCxnSpPr>
        <p:spPr>
          <a:xfrm>
            <a:off x="7343214" y="471715"/>
            <a:ext cx="0" cy="769256"/>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855CD419-1DE7-41C8-C9FF-93EE6566B7BE}"/>
              </a:ext>
            </a:extLst>
          </p:cNvPr>
          <p:cNvCxnSpPr>
            <a:cxnSpLocks/>
          </p:cNvCxnSpPr>
          <p:nvPr/>
        </p:nvCxnSpPr>
        <p:spPr>
          <a:xfrm>
            <a:off x="6124014" y="471715"/>
            <a:ext cx="12192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2" name="Straight Connector 31">
            <a:extLst>
              <a:ext uri="{FF2B5EF4-FFF2-40B4-BE49-F238E27FC236}">
                <a16:creationId xmlns:a16="http://schemas.microsoft.com/office/drawing/2014/main" id="{2C613937-5467-682D-F2E6-7B4524D42613}"/>
              </a:ext>
            </a:extLst>
          </p:cNvPr>
          <p:cNvCxnSpPr>
            <a:cxnSpLocks/>
          </p:cNvCxnSpPr>
          <p:nvPr/>
        </p:nvCxnSpPr>
        <p:spPr>
          <a:xfrm>
            <a:off x="9280872" y="451674"/>
            <a:ext cx="471715" cy="0"/>
          </a:xfrm>
          <a:prstGeom prst="line">
            <a:avLst/>
          </a:prstGeom>
        </p:spPr>
        <p:style>
          <a:lnRef idx="3">
            <a:schemeClr val="accent2"/>
          </a:lnRef>
          <a:fillRef idx="0">
            <a:schemeClr val="accent2"/>
          </a:fillRef>
          <a:effectRef idx="2">
            <a:schemeClr val="accent2"/>
          </a:effectRef>
          <a:fontRef idx="minor">
            <a:schemeClr val="tx1"/>
          </a:fontRef>
        </p:style>
      </p:cxnSp>
      <p:sp>
        <p:nvSpPr>
          <p:cNvPr id="34" name="TextBox 33">
            <a:extLst>
              <a:ext uri="{FF2B5EF4-FFF2-40B4-BE49-F238E27FC236}">
                <a16:creationId xmlns:a16="http://schemas.microsoft.com/office/drawing/2014/main" id="{99A43BF1-94B2-3854-990C-11DEA648C2DD}"/>
              </a:ext>
            </a:extLst>
          </p:cNvPr>
          <p:cNvSpPr txBox="1"/>
          <p:nvPr/>
        </p:nvSpPr>
        <p:spPr>
          <a:xfrm>
            <a:off x="9434286" y="287049"/>
            <a:ext cx="2278742" cy="646331"/>
          </a:xfrm>
          <a:prstGeom prst="rect">
            <a:avLst/>
          </a:prstGeom>
          <a:noFill/>
        </p:spPr>
        <p:txBody>
          <a:bodyPr wrap="square" rtlCol="0">
            <a:spAutoFit/>
          </a:bodyPr>
          <a:lstStyle/>
          <a:p>
            <a:pPr algn="ctr"/>
            <a:r>
              <a:rPr lang="en-US" dirty="0"/>
              <a:t>IB Diploma </a:t>
            </a:r>
          </a:p>
          <a:p>
            <a:pPr algn="ctr"/>
            <a:r>
              <a:rPr lang="en-US" dirty="0"/>
              <a:t>Program</a:t>
            </a:r>
          </a:p>
        </p:txBody>
      </p:sp>
      <p:cxnSp>
        <p:nvCxnSpPr>
          <p:cNvPr id="38" name="Straight Arrow Connector 37">
            <a:extLst>
              <a:ext uri="{FF2B5EF4-FFF2-40B4-BE49-F238E27FC236}">
                <a16:creationId xmlns:a16="http://schemas.microsoft.com/office/drawing/2014/main" id="{A2CA4C15-C70F-D518-F345-575EDFBD859A}"/>
              </a:ext>
            </a:extLst>
          </p:cNvPr>
          <p:cNvCxnSpPr>
            <a:cxnSpLocks/>
          </p:cNvCxnSpPr>
          <p:nvPr/>
        </p:nvCxnSpPr>
        <p:spPr>
          <a:xfrm>
            <a:off x="1813272" y="471715"/>
            <a:ext cx="0" cy="769256"/>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9" name="Straight Arrow Connector 38">
            <a:extLst>
              <a:ext uri="{FF2B5EF4-FFF2-40B4-BE49-F238E27FC236}">
                <a16:creationId xmlns:a16="http://schemas.microsoft.com/office/drawing/2014/main" id="{36C8D3D5-8ADB-7E26-8A79-0ACFA55E0540}"/>
              </a:ext>
            </a:extLst>
          </p:cNvPr>
          <p:cNvCxnSpPr>
            <a:cxnSpLocks/>
          </p:cNvCxnSpPr>
          <p:nvPr/>
        </p:nvCxnSpPr>
        <p:spPr>
          <a:xfrm>
            <a:off x="9280872" y="451674"/>
            <a:ext cx="0" cy="769256"/>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3576511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40B9D0-A5C7-DB70-AA2E-176CC92D5F04}"/>
              </a:ext>
            </a:extLst>
          </p:cNvPr>
          <p:cNvSpPr>
            <a:spLocks noGrp="1"/>
          </p:cNvSpPr>
          <p:nvPr>
            <p:ph type="title"/>
          </p:nvPr>
        </p:nvSpPr>
        <p:spPr>
          <a:xfrm>
            <a:off x="838200" y="1498600"/>
            <a:ext cx="3441700" cy="1739900"/>
          </a:xfrm>
        </p:spPr>
        <p:txBody>
          <a:bodyPr>
            <a:normAutofit/>
          </a:bodyPr>
          <a:lstStyle/>
          <a:p>
            <a:r>
              <a:rPr lang="en-US" dirty="0"/>
              <a:t>After School Support</a:t>
            </a:r>
          </a:p>
        </p:txBody>
      </p:sp>
      <p:sp>
        <p:nvSpPr>
          <p:cNvPr id="4" name="Text Placeholder 3">
            <a:extLst>
              <a:ext uri="{FF2B5EF4-FFF2-40B4-BE49-F238E27FC236}">
                <a16:creationId xmlns:a16="http://schemas.microsoft.com/office/drawing/2014/main" id="{BDC61F14-8755-186B-554F-6E98914CD706}"/>
              </a:ext>
            </a:extLst>
          </p:cNvPr>
          <p:cNvSpPr>
            <a:spLocks noGrp="1"/>
          </p:cNvSpPr>
          <p:nvPr>
            <p:ph type="body" sz="quarter" idx="12"/>
          </p:nvPr>
        </p:nvSpPr>
        <p:spPr>
          <a:xfrm>
            <a:off x="0" y="3873500"/>
            <a:ext cx="4737100" cy="2336800"/>
          </a:xfrm>
          <a:ln w="38100">
            <a:solidFill>
              <a:schemeClr val="tx1"/>
            </a:solidFill>
          </a:ln>
        </p:spPr>
        <p:txBody>
          <a:bodyPr>
            <a:normAutofit/>
          </a:bodyPr>
          <a:lstStyle/>
          <a:p>
            <a:pPr algn="ctr"/>
            <a:endParaRPr lang="en-US" sz="2400" dirty="0">
              <a:latin typeface="+mn-lt"/>
            </a:endParaRPr>
          </a:p>
          <a:p>
            <a:pPr algn="ctr"/>
            <a:r>
              <a:rPr lang="en-US" sz="2400" dirty="0">
                <a:latin typeface="+mn-lt"/>
              </a:rPr>
              <a:t>1-3x A Week</a:t>
            </a:r>
          </a:p>
          <a:p>
            <a:pPr algn="ctr"/>
            <a:endParaRPr lang="en-US" sz="2400" dirty="0">
              <a:latin typeface="+mn-lt"/>
            </a:endParaRPr>
          </a:p>
          <a:p>
            <a:pPr algn="ctr"/>
            <a:r>
              <a:rPr lang="en-US" sz="2400" dirty="0">
                <a:latin typeface="+mn-lt"/>
              </a:rPr>
              <a:t>Mon, Tue - 3:30-4:30pm </a:t>
            </a:r>
          </a:p>
          <a:p>
            <a:pPr algn="ctr"/>
            <a:r>
              <a:rPr lang="en-US" sz="2400" dirty="0">
                <a:latin typeface="+mn-lt"/>
              </a:rPr>
              <a:t>Wed – 2:30-3:30pm</a:t>
            </a:r>
          </a:p>
        </p:txBody>
      </p:sp>
      <p:sp>
        <p:nvSpPr>
          <p:cNvPr id="5" name="Text Placeholder 4">
            <a:extLst>
              <a:ext uri="{FF2B5EF4-FFF2-40B4-BE49-F238E27FC236}">
                <a16:creationId xmlns:a16="http://schemas.microsoft.com/office/drawing/2014/main" id="{F3ABFDF1-5710-BF35-5CB9-E0BB1C0F797D}"/>
              </a:ext>
            </a:extLst>
          </p:cNvPr>
          <p:cNvSpPr>
            <a:spLocks noGrp="1"/>
          </p:cNvSpPr>
          <p:nvPr>
            <p:ph type="body" sz="quarter" idx="15"/>
          </p:nvPr>
        </p:nvSpPr>
        <p:spPr>
          <a:xfrm>
            <a:off x="5359078" y="558800"/>
            <a:ext cx="6121722" cy="5841999"/>
          </a:xfrm>
        </p:spPr>
        <p:txBody>
          <a:bodyPr vert="horz" lIns="0" tIns="0" rIns="91440" bIns="45720" rtlCol="0" anchor="t">
            <a:normAutofit lnSpcReduction="10000"/>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dirty="0">
                <a:ln>
                  <a:noFill/>
                </a:ln>
                <a:solidFill>
                  <a:schemeClr val="tx1"/>
                </a:solidFill>
                <a:effectLst/>
              </a:rPr>
              <a:t>Introduce organizational tools (planners, digital apps like Google Calendar, task lists).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800" b="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dirty="0">
                <a:ln>
                  <a:noFill/>
                </a:ln>
                <a:solidFill>
                  <a:schemeClr val="tx1"/>
                </a:solidFill>
                <a:effectLst/>
              </a:rPr>
              <a:t>Practice setting up a planner or digital calendar with upcoming tasks and due dates. </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800" dirty="0"/>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800" dirty="0"/>
              <a:t>Practice routine skills of checking grades, assignments.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800" b="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dirty="0">
                <a:ln>
                  <a:noFill/>
                </a:ln>
                <a:solidFill>
                  <a:schemeClr val="tx1"/>
                </a:solidFill>
                <a:effectLst/>
              </a:rPr>
              <a:t>Assignment tracking &amp; prioritization</a:t>
            </a:r>
          </a:p>
          <a:p>
            <a:pPr marR="0" lvl="0" algn="l" defTabSz="914400" rtl="0" eaLnBrk="0" fontAlgn="base" latinLnBrk="0" hangingPunct="0">
              <a:lnSpc>
                <a:spcPct val="100000"/>
              </a:lnSpc>
              <a:spcBef>
                <a:spcPct val="0"/>
              </a:spcBef>
              <a:spcAft>
                <a:spcPct val="0"/>
              </a:spcAft>
              <a:buClrTx/>
              <a:buSzTx/>
              <a:tabLst/>
            </a:pPr>
            <a:endParaRPr lang="en-US" altLang="en-US" sz="2800" dirty="0"/>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dirty="0">
                <a:ln>
                  <a:noFill/>
                </a:ln>
                <a:effectLst/>
                <a:cs typeface="Arial"/>
              </a:rPr>
              <a:t>Homework </a:t>
            </a:r>
            <a:r>
              <a:rPr lang="en-US" altLang="en-US" sz="2800" dirty="0">
                <a:cs typeface="Arial"/>
              </a:rPr>
              <a:t>support</a:t>
            </a:r>
            <a:endParaRPr lang="en-US" altLang="en-US" sz="2800" b="0" i="0" u="none" strike="noStrike" cap="none" normalizeH="0" baseline="0" dirty="0">
              <a:ln>
                <a:noFill/>
              </a:ln>
              <a:effectLst/>
            </a:endParaRPr>
          </a:p>
        </p:txBody>
      </p:sp>
    </p:spTree>
    <p:extLst>
      <p:ext uri="{BB962C8B-B14F-4D97-AF65-F5344CB8AC3E}">
        <p14:creationId xmlns:p14="http://schemas.microsoft.com/office/powerpoint/2010/main" val="4833500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7EAB6E-5FFF-4923-BC7F-D2C71AD246DB}"/>
              </a:ext>
            </a:extLst>
          </p:cNvPr>
          <p:cNvSpPr>
            <a:spLocks noGrp="1"/>
          </p:cNvSpPr>
          <p:nvPr>
            <p:ph type="title"/>
          </p:nvPr>
        </p:nvSpPr>
        <p:spPr>
          <a:xfrm>
            <a:off x="573505" y="2109259"/>
            <a:ext cx="7465595" cy="1694180"/>
          </a:xfrm>
        </p:spPr>
        <p:txBody>
          <a:bodyPr>
            <a:noAutofit/>
          </a:bodyPr>
          <a:lstStyle/>
          <a:p>
            <a:r>
              <a:rPr lang="en-US" sz="2800" b="0" i="0" dirty="0">
                <a:solidFill>
                  <a:srgbClr val="FFFFFF"/>
                </a:solidFill>
                <a:effectLst/>
                <a:latin typeface="Segoe UI" panose="020B0502040204020203" pitchFamily="34" charset="0"/>
              </a:rPr>
              <a:t>The offerings within the Academic Support Program are fee-based opportunities. Please indicate your interest using the QR code (right) or e-mail (below) and the Director of Student Support will contact you to answer questions and determine if the option(s) is right for your child before finalizing enrollment. </a:t>
            </a:r>
            <a:endParaRPr lang="en-US" sz="8800" dirty="0">
              <a:solidFill>
                <a:srgbClr val="FFFFFF"/>
              </a:solidFill>
            </a:endParaRPr>
          </a:p>
        </p:txBody>
      </p:sp>
      <p:sp>
        <p:nvSpPr>
          <p:cNvPr id="6" name="Title 3">
            <a:extLst>
              <a:ext uri="{FF2B5EF4-FFF2-40B4-BE49-F238E27FC236}">
                <a16:creationId xmlns:a16="http://schemas.microsoft.com/office/drawing/2014/main" id="{2C02F85E-B391-50DC-5951-86AB2FD0FE5F}"/>
              </a:ext>
            </a:extLst>
          </p:cNvPr>
          <p:cNvSpPr txBox="1">
            <a:spLocks/>
          </p:cNvSpPr>
          <p:nvPr/>
        </p:nvSpPr>
        <p:spPr>
          <a:xfrm>
            <a:off x="573505" y="5200973"/>
            <a:ext cx="7882467" cy="1694180"/>
          </a:xfrm>
          <a:prstGeom prst="rect">
            <a:avLst/>
          </a:prstGeom>
        </p:spPr>
        <p:txBody>
          <a:bodyPr vert="horz" lIns="0" tIns="45720" rIns="91440" bIns="45720" rtlCol="0" anchor="t">
            <a:normAutofit fontScale="97500"/>
          </a:bodyPr>
          <a:lstStyle>
            <a:lvl1pPr algn="l" defTabSz="914400" rtl="0" eaLnBrk="1" latinLnBrk="0" hangingPunct="1">
              <a:lnSpc>
                <a:spcPct val="90000"/>
              </a:lnSpc>
              <a:spcBef>
                <a:spcPct val="0"/>
              </a:spcBef>
              <a:buNone/>
              <a:defRPr sz="6600" b="1" i="0" kern="1200" spc="-150">
                <a:solidFill>
                  <a:schemeClr val="bg1"/>
                </a:solidFill>
                <a:latin typeface="+mj-lt"/>
                <a:ea typeface="+mj-ea"/>
                <a:cs typeface="Gill Sans" panose="020B0502020104020203" pitchFamily="34" charset="-79"/>
              </a:defRPr>
            </a:lvl1pPr>
          </a:lstStyle>
          <a:p>
            <a:r>
              <a:rPr lang="en-US" dirty="0">
                <a:solidFill>
                  <a:srgbClr val="1F1F26"/>
                </a:solidFill>
              </a:rPr>
              <a:t>Caitlin Bank</a:t>
            </a:r>
          </a:p>
          <a:p>
            <a:r>
              <a:rPr lang="en-US" sz="4100" dirty="0">
                <a:solidFill>
                  <a:srgbClr val="1F1F26"/>
                </a:solidFill>
              </a:rPr>
              <a:t>cbank@willowsprep.com</a:t>
            </a:r>
          </a:p>
        </p:txBody>
      </p:sp>
      <p:sp>
        <p:nvSpPr>
          <p:cNvPr id="11" name="TextBox 10">
            <a:extLst>
              <a:ext uri="{FF2B5EF4-FFF2-40B4-BE49-F238E27FC236}">
                <a16:creationId xmlns:a16="http://schemas.microsoft.com/office/drawing/2014/main" id="{108DC8F2-EC42-5E9C-3A6E-9FB6BD135328}"/>
              </a:ext>
            </a:extLst>
          </p:cNvPr>
          <p:cNvSpPr txBox="1"/>
          <p:nvPr/>
        </p:nvSpPr>
        <p:spPr>
          <a:xfrm>
            <a:off x="8293100" y="5386094"/>
            <a:ext cx="3898900" cy="307777"/>
          </a:xfrm>
          <a:prstGeom prst="rect">
            <a:avLst/>
          </a:prstGeom>
          <a:noFill/>
        </p:spPr>
        <p:txBody>
          <a:bodyPr wrap="square">
            <a:spAutoFit/>
          </a:bodyPr>
          <a:lstStyle/>
          <a:p>
            <a:r>
              <a:rPr lang="en-US" sz="1400" b="1" dirty="0">
                <a:hlinkClick r:id="rId3"/>
              </a:rPr>
              <a:t>https://forms.office.com/r/wA3Q0ETgYc</a:t>
            </a:r>
            <a:r>
              <a:rPr lang="en-US" sz="1400" b="1" dirty="0"/>
              <a:t> </a:t>
            </a:r>
          </a:p>
        </p:txBody>
      </p:sp>
      <p:pic>
        <p:nvPicPr>
          <p:cNvPr id="13" name="Picture 12">
            <a:extLst>
              <a:ext uri="{FF2B5EF4-FFF2-40B4-BE49-F238E27FC236}">
                <a16:creationId xmlns:a16="http://schemas.microsoft.com/office/drawing/2014/main" id="{18E0498C-5902-7D81-E612-586D3AE7C71E}"/>
              </a:ext>
            </a:extLst>
          </p:cNvPr>
          <p:cNvPicPr>
            <a:picLocks noChangeAspect="1"/>
          </p:cNvPicPr>
          <p:nvPr/>
        </p:nvPicPr>
        <p:blipFill>
          <a:blip r:embed="rId4"/>
          <a:stretch>
            <a:fillRect/>
          </a:stretch>
        </p:blipFill>
        <p:spPr>
          <a:xfrm>
            <a:off x="8334116" y="1561866"/>
            <a:ext cx="3715268" cy="3353268"/>
          </a:xfrm>
          <a:prstGeom prst="rect">
            <a:avLst/>
          </a:prstGeom>
        </p:spPr>
      </p:pic>
    </p:spTree>
    <p:extLst>
      <p:ext uri="{BB962C8B-B14F-4D97-AF65-F5344CB8AC3E}">
        <p14:creationId xmlns:p14="http://schemas.microsoft.com/office/powerpoint/2010/main" val="6601949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563059-867D-9220-832E-31EC801AEBCC}"/>
              </a:ext>
            </a:extLst>
          </p:cNvPr>
          <p:cNvPicPr>
            <a:picLocks noChangeAspect="1"/>
          </p:cNvPicPr>
          <p:nvPr/>
        </p:nvPicPr>
        <p:blipFill>
          <a:blip r:embed="rId2"/>
          <a:srcRect/>
          <a:stretch/>
        </p:blipFill>
        <p:spPr>
          <a:xfrm>
            <a:off x="2667000" y="0"/>
            <a:ext cx="6858000" cy="6858000"/>
          </a:xfrm>
          <a:prstGeom prst="rect">
            <a:avLst/>
          </a:prstGeom>
        </p:spPr>
      </p:pic>
    </p:spTree>
    <p:extLst>
      <p:ext uri="{BB962C8B-B14F-4D97-AF65-F5344CB8AC3E}">
        <p14:creationId xmlns:p14="http://schemas.microsoft.com/office/powerpoint/2010/main" val="95676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32DBD1-58BD-A610-FEF1-2C2D67C018B1}"/>
              </a:ext>
            </a:extLst>
          </p:cNvPr>
          <p:cNvSpPr>
            <a:spLocks noGrp="1"/>
          </p:cNvSpPr>
          <p:nvPr>
            <p:ph type="title"/>
          </p:nvPr>
        </p:nvSpPr>
        <p:spPr/>
        <p:txBody>
          <a:bodyPr/>
          <a:lstStyle/>
          <a:p>
            <a:r>
              <a:rPr lang="en-US"/>
              <a:t>High School IB Alignment</a:t>
            </a:r>
          </a:p>
        </p:txBody>
      </p:sp>
      <p:sp>
        <p:nvSpPr>
          <p:cNvPr id="4" name="Text Placeholder 3">
            <a:extLst>
              <a:ext uri="{FF2B5EF4-FFF2-40B4-BE49-F238E27FC236}">
                <a16:creationId xmlns:a16="http://schemas.microsoft.com/office/drawing/2014/main" id="{CEB63B8A-24A0-59A6-49B4-F584F19F611B}"/>
              </a:ext>
            </a:extLst>
          </p:cNvPr>
          <p:cNvSpPr>
            <a:spLocks noGrp="1"/>
          </p:cNvSpPr>
          <p:nvPr>
            <p:ph type="body" sz="quarter" idx="12"/>
          </p:nvPr>
        </p:nvSpPr>
        <p:spPr/>
        <p:txBody>
          <a:bodyPr>
            <a:normAutofit fontScale="92500" lnSpcReduction="10000"/>
          </a:bodyPr>
          <a:lstStyle/>
          <a:p>
            <a:r>
              <a:rPr lang="en-US" sz="2400"/>
              <a:t>Willows Preparatory School</a:t>
            </a:r>
          </a:p>
        </p:txBody>
      </p:sp>
      <p:sp>
        <p:nvSpPr>
          <p:cNvPr id="5" name="Text Placeholder 4">
            <a:extLst>
              <a:ext uri="{FF2B5EF4-FFF2-40B4-BE49-F238E27FC236}">
                <a16:creationId xmlns:a16="http://schemas.microsoft.com/office/drawing/2014/main" id="{EB5F3AD5-3C4F-1EB3-817A-99500F296EBA}"/>
              </a:ext>
            </a:extLst>
          </p:cNvPr>
          <p:cNvSpPr>
            <a:spLocks noGrp="1"/>
          </p:cNvSpPr>
          <p:nvPr>
            <p:ph type="body" sz="quarter" idx="15"/>
          </p:nvPr>
        </p:nvSpPr>
        <p:spPr/>
        <p:txBody>
          <a:bodyPr anchor="ctr">
            <a:normAutofit/>
          </a:bodyPr>
          <a:lstStyle/>
          <a:p>
            <a:pPr marL="0" indent="0">
              <a:buNone/>
            </a:pPr>
            <a:r>
              <a:rPr lang="en-US" sz="2000"/>
              <a:t>Middle Years </a:t>
            </a:r>
            <a:r>
              <a:rPr lang="en-US" sz="2000" err="1"/>
              <a:t>Programme</a:t>
            </a:r>
            <a:r>
              <a:rPr lang="en-US" sz="2000"/>
              <a:t> (MYP)</a:t>
            </a:r>
          </a:p>
          <a:p>
            <a:pPr marL="0" indent="0">
              <a:buNone/>
            </a:pPr>
            <a:r>
              <a:rPr lang="en-US" sz="2000"/>
              <a:t>9</a:t>
            </a:r>
            <a:r>
              <a:rPr lang="en-US" sz="2000" baseline="30000"/>
              <a:t>th</a:t>
            </a:r>
            <a:r>
              <a:rPr lang="en-US" sz="2000"/>
              <a:t> &amp; 10</a:t>
            </a:r>
            <a:r>
              <a:rPr lang="en-US" sz="2000" baseline="30000"/>
              <a:t>th</a:t>
            </a:r>
            <a:r>
              <a:rPr lang="en-US" sz="2000"/>
              <a:t> Grade</a:t>
            </a:r>
          </a:p>
          <a:p>
            <a:pPr marL="0" indent="0">
              <a:buNone/>
            </a:pPr>
            <a:endParaRPr lang="en-US" sz="2000"/>
          </a:p>
          <a:p>
            <a:pPr marL="0" indent="0">
              <a:buNone/>
            </a:pPr>
            <a:r>
              <a:rPr lang="en-US" sz="2000"/>
              <a:t>Diploma </a:t>
            </a:r>
            <a:r>
              <a:rPr lang="en-US" sz="2000" err="1"/>
              <a:t>Programme</a:t>
            </a:r>
            <a:r>
              <a:rPr lang="en-US" sz="2000"/>
              <a:t> (DP)</a:t>
            </a:r>
            <a:br>
              <a:rPr lang="en-US" sz="2000"/>
            </a:br>
            <a:r>
              <a:rPr lang="en-US" sz="2000"/>
              <a:t>11</a:t>
            </a:r>
            <a:r>
              <a:rPr lang="en-US" sz="2000" baseline="30000"/>
              <a:t>th</a:t>
            </a:r>
            <a:r>
              <a:rPr lang="en-US" sz="2000"/>
              <a:t> &amp; 12</a:t>
            </a:r>
            <a:r>
              <a:rPr lang="en-US" sz="2000" baseline="30000"/>
              <a:t>th</a:t>
            </a:r>
            <a:r>
              <a:rPr lang="en-US" sz="2000"/>
              <a:t> Grade</a:t>
            </a:r>
          </a:p>
        </p:txBody>
      </p:sp>
      <p:pic>
        <p:nvPicPr>
          <p:cNvPr id="8" name="Picture 2">
            <a:extLst>
              <a:ext uri="{FF2B5EF4-FFF2-40B4-BE49-F238E27FC236}">
                <a16:creationId xmlns:a16="http://schemas.microsoft.com/office/drawing/2014/main" id="{B03C1562-47B6-D4CA-4FFA-B8784D36E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86" y="1599932"/>
            <a:ext cx="3653848" cy="36538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2C36028-CF83-0F71-442E-13A94B801F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3667" y="1599932"/>
            <a:ext cx="3653848" cy="3653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134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company&#10;&#10;Description automatically generated with medium confidence">
            <a:extLst>
              <a:ext uri="{FF2B5EF4-FFF2-40B4-BE49-F238E27FC236}">
                <a16:creationId xmlns:a16="http://schemas.microsoft.com/office/drawing/2014/main" id="{F64435F4-C957-C097-B185-1C151FFEBEAF}"/>
              </a:ext>
            </a:extLst>
          </p:cNvPr>
          <p:cNvPicPr>
            <a:picLocks noChangeAspect="1"/>
          </p:cNvPicPr>
          <p:nvPr/>
        </p:nvPicPr>
        <p:blipFill rotWithShape="1">
          <a:blip r:embed="rId2"/>
          <a:srcRect l="20518" r="15556" b="-3"/>
          <a:stretch/>
        </p:blipFill>
        <p:spPr>
          <a:xfrm>
            <a:off x="7928658" y="836271"/>
            <a:ext cx="4263342" cy="5185458"/>
          </a:xfrm>
          <a:prstGeom prst="rect">
            <a:avLst/>
          </a:prstGeom>
          <a:noFill/>
        </p:spPr>
      </p:pic>
      <p:sp>
        <p:nvSpPr>
          <p:cNvPr id="22" name="Text Placeholder 3">
            <a:extLst>
              <a:ext uri="{FF2B5EF4-FFF2-40B4-BE49-F238E27FC236}">
                <a16:creationId xmlns:a16="http://schemas.microsoft.com/office/drawing/2014/main" id="{A75D201E-2D70-7D81-DE13-F18F5DC1BDBC}"/>
              </a:ext>
            </a:extLst>
          </p:cNvPr>
          <p:cNvSpPr>
            <a:spLocks noGrp="1"/>
          </p:cNvSpPr>
          <p:nvPr>
            <p:ph type="body" sz="quarter" idx="11"/>
          </p:nvPr>
        </p:nvSpPr>
        <p:spPr>
          <a:xfrm>
            <a:off x="3657597" y="836271"/>
            <a:ext cx="4262400" cy="5185458"/>
          </a:xfrm>
        </p:spPr>
        <p:txBody>
          <a:bodyPr>
            <a:normAutofit/>
          </a:bodyPr>
          <a:lstStyle/>
          <a:p>
            <a:endParaRPr lang="en-US" sz="1600" i="1" dirty="0"/>
          </a:p>
          <a:p>
            <a:r>
              <a:rPr lang="en-US" sz="1600" i="1" dirty="0"/>
              <a:t>The IB Diploma </a:t>
            </a:r>
            <a:r>
              <a:rPr lang="en-US" sz="1600" i="1" dirty="0" err="1"/>
              <a:t>Programme</a:t>
            </a:r>
            <a:r>
              <a:rPr lang="en-US" sz="1600" i="1" dirty="0"/>
              <a:t> is an academically challenging and balanced </a:t>
            </a:r>
            <a:r>
              <a:rPr lang="en-US" sz="1600" i="1" dirty="0" err="1"/>
              <a:t>programme</a:t>
            </a:r>
            <a:r>
              <a:rPr lang="en-US" sz="1600" i="1" dirty="0"/>
              <a:t> of education, with final examinations, that prepares students aged 16 to 19 for success at university and in life beyond. It has been designed to address the intellectual, social, emotional and physical well-being of students. The </a:t>
            </a:r>
            <a:r>
              <a:rPr lang="en-US" sz="1600" i="1" dirty="0" err="1"/>
              <a:t>programme</a:t>
            </a:r>
            <a:r>
              <a:rPr lang="en-US" sz="1600" i="1" dirty="0"/>
              <a:t> has gained recognition and respect from the world’s leading universities.</a:t>
            </a:r>
          </a:p>
          <a:p>
            <a:endParaRPr lang="en-US" sz="1600" i="1" dirty="0"/>
          </a:p>
          <a:p>
            <a:r>
              <a:rPr lang="en-US" sz="1600" b="1" dirty="0"/>
              <a:t>All WPS 11</a:t>
            </a:r>
            <a:r>
              <a:rPr lang="en-US" sz="1600" b="1" baseline="30000" dirty="0"/>
              <a:t>th</a:t>
            </a:r>
            <a:r>
              <a:rPr lang="en-US" sz="1600" b="1" dirty="0"/>
              <a:t> and 12</a:t>
            </a:r>
            <a:r>
              <a:rPr lang="en-US" sz="1600" b="1" baseline="30000" dirty="0"/>
              <a:t>th</a:t>
            </a:r>
            <a:r>
              <a:rPr lang="en-US" sz="1600" b="1" dirty="0"/>
              <a:t> grade courses are designed for the Diploma </a:t>
            </a:r>
            <a:r>
              <a:rPr lang="en-US" sz="1600" b="1" dirty="0" err="1"/>
              <a:t>Programme</a:t>
            </a:r>
            <a:r>
              <a:rPr lang="en-US" sz="1600" b="1" dirty="0"/>
              <a:t>. </a:t>
            </a:r>
          </a:p>
        </p:txBody>
      </p:sp>
      <p:sp>
        <p:nvSpPr>
          <p:cNvPr id="21" name="Title 1">
            <a:extLst>
              <a:ext uri="{FF2B5EF4-FFF2-40B4-BE49-F238E27FC236}">
                <a16:creationId xmlns:a16="http://schemas.microsoft.com/office/drawing/2014/main" id="{C360AD18-4C78-2561-974C-56CAC5FACF64}"/>
              </a:ext>
            </a:extLst>
          </p:cNvPr>
          <p:cNvSpPr>
            <a:spLocks noGrp="1"/>
          </p:cNvSpPr>
          <p:nvPr>
            <p:ph type="title"/>
          </p:nvPr>
        </p:nvSpPr>
        <p:spPr>
          <a:xfrm>
            <a:off x="625033" y="1659770"/>
            <a:ext cx="2558005" cy="1325563"/>
          </a:xfrm>
        </p:spPr>
        <p:txBody>
          <a:bodyPr anchor="t">
            <a:normAutofit/>
          </a:bodyPr>
          <a:lstStyle/>
          <a:p>
            <a:r>
              <a:rPr lang="en-US" sz="2800"/>
              <a:t>What is the IB Diploma Programme?</a:t>
            </a:r>
          </a:p>
        </p:txBody>
      </p:sp>
    </p:spTree>
    <p:extLst>
      <p:ext uri="{BB962C8B-B14F-4D97-AF65-F5344CB8AC3E}">
        <p14:creationId xmlns:p14="http://schemas.microsoft.com/office/powerpoint/2010/main" val="4057952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7196A-D84C-A4B9-F676-05D79CF29752}"/>
              </a:ext>
            </a:extLst>
          </p:cNvPr>
          <p:cNvSpPr>
            <a:spLocks noGrp="1"/>
          </p:cNvSpPr>
          <p:nvPr>
            <p:ph type="title"/>
          </p:nvPr>
        </p:nvSpPr>
        <p:spPr>
          <a:xfrm>
            <a:off x="844948" y="1193765"/>
            <a:ext cx="4385841" cy="1325563"/>
          </a:xfrm>
        </p:spPr>
        <p:txBody>
          <a:bodyPr anchor="b">
            <a:normAutofit/>
          </a:bodyPr>
          <a:lstStyle/>
          <a:p>
            <a:r>
              <a:rPr lang="en-US" sz="2800"/>
              <a:t>WPS: Course Program or Diploma </a:t>
            </a:r>
            <a:r>
              <a:rPr lang="en-US" sz="2800" err="1"/>
              <a:t>Programme</a:t>
            </a:r>
            <a:r>
              <a:rPr lang="en-US" sz="2800"/>
              <a:t> </a:t>
            </a:r>
            <a:br>
              <a:rPr lang="en-US" sz="2800"/>
            </a:br>
            <a:r>
              <a:rPr lang="en-US" sz="2800"/>
              <a:t>	Assessment</a:t>
            </a:r>
          </a:p>
        </p:txBody>
      </p:sp>
      <p:pic>
        <p:nvPicPr>
          <p:cNvPr id="8" name="Picture Placeholder 7" descr="Wooden ball with wooden cube">
            <a:extLst>
              <a:ext uri="{FF2B5EF4-FFF2-40B4-BE49-F238E27FC236}">
                <a16:creationId xmlns:a16="http://schemas.microsoft.com/office/drawing/2014/main" id="{8FD2743C-962D-5C47-B76B-68F255A4FF9C}"/>
              </a:ext>
            </a:extLst>
          </p:cNvPr>
          <p:cNvPicPr>
            <a:picLocks noGrp="1" noChangeAspect="1"/>
          </p:cNvPicPr>
          <p:nvPr>
            <p:ph type="pic" sz="quarter" idx="10"/>
          </p:nvPr>
        </p:nvPicPr>
        <p:blipFill>
          <a:blip r:embed="rId2"/>
          <a:srcRect l="1028" r="1028"/>
          <a:stretch>
            <a:fillRect/>
          </a:stretch>
        </p:blipFill>
        <p:spPr>
          <a:xfrm>
            <a:off x="879475" y="2632075"/>
            <a:ext cx="4384675" cy="3357563"/>
          </a:xfrm>
        </p:spPr>
      </p:pic>
      <p:sp>
        <p:nvSpPr>
          <p:cNvPr id="4" name="Content Placeholder 3">
            <a:extLst>
              <a:ext uri="{FF2B5EF4-FFF2-40B4-BE49-F238E27FC236}">
                <a16:creationId xmlns:a16="http://schemas.microsoft.com/office/drawing/2014/main" id="{3FCDA0C0-E356-97A8-B1BC-C9D131B627F8}"/>
              </a:ext>
            </a:extLst>
          </p:cNvPr>
          <p:cNvSpPr>
            <a:spLocks noGrp="1"/>
          </p:cNvSpPr>
          <p:nvPr>
            <p:ph type="body" sz="quarter" idx="11"/>
          </p:nvPr>
        </p:nvSpPr>
        <p:spPr>
          <a:xfrm>
            <a:off x="6182016" y="1598619"/>
            <a:ext cx="4869806" cy="1896435"/>
          </a:xfrm>
        </p:spPr>
        <p:txBody>
          <a:bodyPr>
            <a:normAutofit/>
          </a:bodyPr>
          <a:lstStyle/>
          <a:p>
            <a:r>
              <a:rPr lang="en-US" dirty="0"/>
              <a:t>Option to take any DP Course exams which includes completing an Internal Assessment (IA)</a:t>
            </a:r>
          </a:p>
          <a:p>
            <a:r>
              <a:rPr lang="en-US" dirty="0"/>
              <a:t>Potential to earn college credit and IB Certificate for each successful completion of a DP course</a:t>
            </a:r>
          </a:p>
          <a:p>
            <a:r>
              <a:rPr lang="en-US" dirty="0"/>
              <a:t>Do NOT submit TOK Exhibition, EE, or CAS portfolio to IB</a:t>
            </a:r>
          </a:p>
          <a:p>
            <a:r>
              <a:rPr lang="en-US" dirty="0"/>
              <a:t>Can choose the combination of SL and HL courses</a:t>
            </a:r>
          </a:p>
        </p:txBody>
      </p:sp>
      <p:sp>
        <p:nvSpPr>
          <p:cNvPr id="3" name="Text Placeholder 2">
            <a:extLst>
              <a:ext uri="{FF2B5EF4-FFF2-40B4-BE49-F238E27FC236}">
                <a16:creationId xmlns:a16="http://schemas.microsoft.com/office/drawing/2014/main" id="{30D8CEE3-2E36-95F8-A918-8B37B172F224}"/>
              </a:ext>
            </a:extLst>
          </p:cNvPr>
          <p:cNvSpPr>
            <a:spLocks noGrp="1"/>
          </p:cNvSpPr>
          <p:nvPr>
            <p:ph type="body" sz="quarter" idx="12"/>
          </p:nvPr>
        </p:nvSpPr>
        <p:spPr>
          <a:xfrm>
            <a:off x="6182016" y="1194294"/>
            <a:ext cx="4869806" cy="382749"/>
          </a:xfrm>
        </p:spPr>
        <p:txBody>
          <a:bodyPr anchor="b">
            <a:normAutofit/>
          </a:bodyPr>
          <a:lstStyle/>
          <a:p>
            <a:r>
              <a:rPr lang="en-US" dirty="0"/>
              <a:t>Course Program</a:t>
            </a:r>
          </a:p>
        </p:txBody>
      </p:sp>
      <p:sp>
        <p:nvSpPr>
          <p:cNvPr id="6" name="Content Placeholder 5">
            <a:extLst>
              <a:ext uri="{FF2B5EF4-FFF2-40B4-BE49-F238E27FC236}">
                <a16:creationId xmlns:a16="http://schemas.microsoft.com/office/drawing/2014/main" id="{184F7FEB-1BEF-0FEB-74AA-5B1E56209C6E}"/>
              </a:ext>
            </a:extLst>
          </p:cNvPr>
          <p:cNvSpPr>
            <a:spLocks noGrp="1"/>
          </p:cNvSpPr>
          <p:nvPr>
            <p:ph type="body" sz="quarter" idx="13"/>
          </p:nvPr>
        </p:nvSpPr>
        <p:spPr>
          <a:xfrm>
            <a:off x="6182018" y="4093464"/>
            <a:ext cx="4869806" cy="1896435"/>
          </a:xfrm>
        </p:spPr>
        <p:txBody>
          <a:bodyPr>
            <a:normAutofit/>
          </a:bodyPr>
          <a:lstStyle/>
          <a:p>
            <a:r>
              <a:rPr lang="en-US" dirty="0"/>
              <a:t>Required to take all DP Course exams which includes completing Internal Assessments (IAs)</a:t>
            </a:r>
          </a:p>
          <a:p>
            <a:r>
              <a:rPr lang="en-US" dirty="0"/>
              <a:t>Potential to earn college credit and IB </a:t>
            </a:r>
            <a:r>
              <a:rPr lang="en-US" dirty="0" err="1"/>
              <a:t>Diplomma</a:t>
            </a:r>
            <a:r>
              <a:rPr lang="en-US" dirty="0"/>
              <a:t> with a score of 24 or higher total </a:t>
            </a:r>
          </a:p>
          <a:p>
            <a:r>
              <a:rPr lang="en-US" dirty="0"/>
              <a:t>Do submit TOK Exhibition, EE and CAS portfolio</a:t>
            </a:r>
          </a:p>
          <a:p>
            <a:r>
              <a:rPr lang="en-US" dirty="0"/>
              <a:t>Must have 3 (or 4) HL courses and 3 (or 2) SL courses</a:t>
            </a:r>
          </a:p>
        </p:txBody>
      </p:sp>
      <p:sp>
        <p:nvSpPr>
          <p:cNvPr id="5" name="Text Placeholder 4">
            <a:extLst>
              <a:ext uri="{FF2B5EF4-FFF2-40B4-BE49-F238E27FC236}">
                <a16:creationId xmlns:a16="http://schemas.microsoft.com/office/drawing/2014/main" id="{65E829F1-FC8A-6A44-5048-11D50763AD40}"/>
              </a:ext>
            </a:extLst>
          </p:cNvPr>
          <p:cNvSpPr>
            <a:spLocks noGrp="1"/>
          </p:cNvSpPr>
          <p:nvPr>
            <p:ph type="body" sz="quarter" idx="14"/>
          </p:nvPr>
        </p:nvSpPr>
        <p:spPr>
          <a:xfrm>
            <a:off x="6182017" y="3689139"/>
            <a:ext cx="4832794" cy="382749"/>
          </a:xfrm>
        </p:spPr>
        <p:txBody>
          <a:bodyPr anchor="b">
            <a:normAutofit/>
          </a:bodyPr>
          <a:lstStyle/>
          <a:p>
            <a:r>
              <a:rPr lang="en-US" dirty="0"/>
              <a:t>Diploma </a:t>
            </a:r>
            <a:r>
              <a:rPr lang="en-US" dirty="0" err="1"/>
              <a:t>Programme</a:t>
            </a:r>
            <a:endParaRPr lang="en-US" dirty="0"/>
          </a:p>
        </p:txBody>
      </p:sp>
    </p:spTree>
    <p:extLst>
      <p:ext uri="{BB962C8B-B14F-4D97-AF65-F5344CB8AC3E}">
        <p14:creationId xmlns:p14="http://schemas.microsoft.com/office/powerpoint/2010/main" val="70097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740E9-6B36-6206-409F-38DB5FEF0DDB}"/>
              </a:ext>
            </a:extLst>
          </p:cNvPr>
          <p:cNvSpPr>
            <a:spLocks noGrp="1"/>
          </p:cNvSpPr>
          <p:nvPr>
            <p:ph type="title"/>
          </p:nvPr>
        </p:nvSpPr>
        <p:spPr>
          <a:xfrm>
            <a:off x="839787" y="138422"/>
            <a:ext cx="11564997" cy="1325563"/>
          </a:xfrm>
        </p:spPr>
        <p:txBody>
          <a:bodyPr>
            <a:normAutofit/>
          </a:bodyPr>
          <a:lstStyle/>
          <a:p>
            <a:r>
              <a:rPr lang="en-US" dirty="0"/>
              <a:t>WPS: Course Program or Diploma </a:t>
            </a:r>
            <a:r>
              <a:rPr lang="en-US" dirty="0" err="1"/>
              <a:t>Programme</a:t>
            </a:r>
            <a:endParaRPr lang="en-US" dirty="0"/>
          </a:p>
        </p:txBody>
      </p:sp>
      <p:sp>
        <p:nvSpPr>
          <p:cNvPr id="3" name="Text Placeholder 2">
            <a:extLst>
              <a:ext uri="{FF2B5EF4-FFF2-40B4-BE49-F238E27FC236}">
                <a16:creationId xmlns:a16="http://schemas.microsoft.com/office/drawing/2014/main" id="{C6D83AE3-6939-A0A1-F894-FB9EA2ADA4DC}"/>
              </a:ext>
            </a:extLst>
          </p:cNvPr>
          <p:cNvSpPr>
            <a:spLocks noGrp="1"/>
          </p:cNvSpPr>
          <p:nvPr>
            <p:ph type="body" idx="1"/>
          </p:nvPr>
        </p:nvSpPr>
        <p:spPr>
          <a:xfrm>
            <a:off x="181874" y="1681163"/>
            <a:ext cx="5157787" cy="434356"/>
          </a:xfrm>
        </p:spPr>
        <p:txBody>
          <a:bodyPr anchor="t"/>
          <a:lstStyle/>
          <a:p>
            <a:r>
              <a:rPr lang="en-US" dirty="0"/>
              <a:t>Course Program</a:t>
            </a:r>
          </a:p>
        </p:txBody>
      </p:sp>
      <p:sp>
        <p:nvSpPr>
          <p:cNvPr id="4" name="Content Placeholder 3">
            <a:extLst>
              <a:ext uri="{FF2B5EF4-FFF2-40B4-BE49-F238E27FC236}">
                <a16:creationId xmlns:a16="http://schemas.microsoft.com/office/drawing/2014/main" id="{80EAB162-A209-5987-5D43-2E954DBD1410}"/>
              </a:ext>
            </a:extLst>
          </p:cNvPr>
          <p:cNvSpPr>
            <a:spLocks noGrp="1"/>
          </p:cNvSpPr>
          <p:nvPr>
            <p:ph sz="half" idx="2"/>
          </p:nvPr>
        </p:nvSpPr>
        <p:spPr>
          <a:xfrm>
            <a:off x="181874" y="2115519"/>
            <a:ext cx="5157787" cy="4074144"/>
          </a:xfrm>
        </p:spPr>
        <p:txBody>
          <a:bodyPr>
            <a:normAutofit lnSpcReduction="10000"/>
          </a:bodyPr>
          <a:lstStyle/>
          <a:p>
            <a:pPr marL="0" indent="0">
              <a:buNone/>
            </a:pPr>
            <a:r>
              <a:rPr lang="en-US" sz="2000" dirty="0"/>
              <a:t>Course Choices:</a:t>
            </a:r>
          </a:p>
          <a:p>
            <a:pPr lvl="1"/>
            <a:r>
              <a:rPr lang="en-US" sz="1600" dirty="0"/>
              <a:t>Language &amp; Literature – SL or HL</a:t>
            </a:r>
          </a:p>
          <a:p>
            <a:pPr lvl="1"/>
            <a:r>
              <a:rPr lang="en-US" sz="1600" dirty="0"/>
              <a:t>Individuals &amp; Societies – SL or HL</a:t>
            </a:r>
          </a:p>
          <a:p>
            <a:pPr lvl="1"/>
            <a:r>
              <a:rPr lang="en-US" sz="1600" dirty="0"/>
              <a:t>Science – SL or HL</a:t>
            </a:r>
          </a:p>
          <a:p>
            <a:pPr lvl="1"/>
            <a:r>
              <a:rPr lang="en-US" sz="1600" dirty="0"/>
              <a:t>Mathematics – SL or HL</a:t>
            </a:r>
          </a:p>
          <a:p>
            <a:pPr lvl="1"/>
            <a:r>
              <a:rPr lang="en-US" sz="1600" dirty="0"/>
              <a:t>Choose an additional course from I&amp;S or Sciences</a:t>
            </a:r>
          </a:p>
          <a:p>
            <a:pPr lvl="2"/>
            <a:r>
              <a:rPr lang="en-US" sz="1600" dirty="0"/>
              <a:t>Recommend Language B: Spanish SL or HL</a:t>
            </a:r>
          </a:p>
          <a:p>
            <a:pPr lvl="1"/>
            <a:r>
              <a:rPr lang="en-US" sz="1600" dirty="0"/>
              <a:t>Choose an additional course(s) from I&amp;S or Sciences</a:t>
            </a:r>
          </a:p>
          <a:p>
            <a:pPr marL="0" indent="0">
              <a:buNone/>
            </a:pPr>
            <a:r>
              <a:rPr lang="en-US" sz="1600" b="1" dirty="0"/>
              <a:t>Any combination of SL/HL</a:t>
            </a:r>
            <a:r>
              <a:rPr lang="en-US" sz="1600" dirty="0"/>
              <a:t>. </a:t>
            </a:r>
          </a:p>
          <a:p>
            <a:pPr marL="0" indent="0">
              <a:buNone/>
            </a:pPr>
            <a:r>
              <a:rPr lang="en-US" sz="1600" b="1" dirty="0"/>
              <a:t>Must complete </a:t>
            </a:r>
            <a:r>
              <a:rPr lang="en-US" sz="1600" dirty="0"/>
              <a:t>Theory of Knowledge (TOK), Extended Essay (EE) and Creativity, Activity and Service (CAS). </a:t>
            </a:r>
          </a:p>
          <a:p>
            <a:pPr marL="0" indent="0">
              <a:buNone/>
            </a:pPr>
            <a:endParaRPr lang="en-US" dirty="0"/>
          </a:p>
        </p:txBody>
      </p:sp>
      <p:sp>
        <p:nvSpPr>
          <p:cNvPr id="5" name="Text Placeholder 4">
            <a:extLst>
              <a:ext uri="{FF2B5EF4-FFF2-40B4-BE49-F238E27FC236}">
                <a16:creationId xmlns:a16="http://schemas.microsoft.com/office/drawing/2014/main" id="{229FD967-BEFE-5727-377B-1CD039368407}"/>
              </a:ext>
            </a:extLst>
          </p:cNvPr>
          <p:cNvSpPr>
            <a:spLocks noGrp="1"/>
          </p:cNvSpPr>
          <p:nvPr>
            <p:ph type="body" sz="quarter" idx="3"/>
          </p:nvPr>
        </p:nvSpPr>
        <p:spPr>
          <a:xfrm>
            <a:off x="6685155" y="1681163"/>
            <a:ext cx="5183188" cy="434356"/>
          </a:xfrm>
        </p:spPr>
        <p:txBody>
          <a:bodyPr anchor="t"/>
          <a:lstStyle/>
          <a:p>
            <a:r>
              <a:rPr lang="en-US" dirty="0"/>
              <a:t>Diploma Program</a:t>
            </a:r>
          </a:p>
        </p:txBody>
      </p:sp>
      <p:sp>
        <p:nvSpPr>
          <p:cNvPr id="6" name="Content Placeholder 5">
            <a:extLst>
              <a:ext uri="{FF2B5EF4-FFF2-40B4-BE49-F238E27FC236}">
                <a16:creationId xmlns:a16="http://schemas.microsoft.com/office/drawing/2014/main" id="{63CBE0E2-E1AB-D391-B939-96ABB2A33CDF}"/>
              </a:ext>
            </a:extLst>
          </p:cNvPr>
          <p:cNvSpPr>
            <a:spLocks noGrp="1"/>
          </p:cNvSpPr>
          <p:nvPr>
            <p:ph sz="quarter" idx="4"/>
          </p:nvPr>
        </p:nvSpPr>
        <p:spPr>
          <a:xfrm>
            <a:off x="6685155" y="2115519"/>
            <a:ext cx="5183188" cy="4074144"/>
          </a:xfrm>
        </p:spPr>
        <p:txBody>
          <a:bodyPr>
            <a:normAutofit lnSpcReduction="10000"/>
          </a:bodyPr>
          <a:lstStyle/>
          <a:p>
            <a:pPr marL="0" indent="0">
              <a:buNone/>
            </a:pPr>
            <a:r>
              <a:rPr lang="en-US" sz="2000" dirty="0"/>
              <a:t>Course Choices:</a:t>
            </a:r>
          </a:p>
          <a:p>
            <a:pPr lvl="1"/>
            <a:r>
              <a:rPr lang="en-US" sz="1600" dirty="0"/>
              <a:t>Language &amp; Literature – SL or HL</a:t>
            </a:r>
          </a:p>
          <a:p>
            <a:pPr lvl="1"/>
            <a:r>
              <a:rPr lang="en-US" sz="1600" dirty="0"/>
              <a:t>Individuals &amp; Societies – SL or HL</a:t>
            </a:r>
          </a:p>
          <a:p>
            <a:pPr lvl="1"/>
            <a:r>
              <a:rPr lang="en-US" sz="1600" dirty="0"/>
              <a:t>Science – SL or HL</a:t>
            </a:r>
          </a:p>
          <a:p>
            <a:pPr lvl="1"/>
            <a:r>
              <a:rPr lang="en-US" sz="1600" dirty="0"/>
              <a:t>Mathematics – SL or HL</a:t>
            </a:r>
          </a:p>
          <a:p>
            <a:pPr lvl="1"/>
            <a:r>
              <a:rPr lang="en-US" sz="1600" dirty="0"/>
              <a:t>Language B: Spanish* – SL or HL </a:t>
            </a:r>
          </a:p>
          <a:p>
            <a:pPr lvl="1"/>
            <a:r>
              <a:rPr lang="en-US" sz="1600" dirty="0"/>
              <a:t>Choose an additional course(s) from I&amp;S or Sciences</a:t>
            </a:r>
          </a:p>
          <a:p>
            <a:pPr marL="0" indent="0">
              <a:buNone/>
            </a:pPr>
            <a:r>
              <a:rPr lang="en-US" sz="1600" b="1" dirty="0"/>
              <a:t>3 courses at SL, 3 at HL. </a:t>
            </a:r>
            <a:r>
              <a:rPr lang="en-US" sz="1600" dirty="0"/>
              <a:t>Option for 2 at SL, 4 at HL with approval. </a:t>
            </a:r>
          </a:p>
          <a:p>
            <a:pPr marL="0" indent="0">
              <a:buNone/>
            </a:pPr>
            <a:r>
              <a:rPr lang="en-US" sz="1600" b="1" dirty="0"/>
              <a:t>Must complete and submit </a:t>
            </a:r>
            <a:r>
              <a:rPr lang="en-US" sz="1600" dirty="0"/>
              <a:t>Theory of Knowledge (TOK), Extended Essay (EE) and Creativity, Activity and Service (CAS). </a:t>
            </a:r>
          </a:p>
          <a:p>
            <a:endParaRPr lang="en-US" dirty="0"/>
          </a:p>
        </p:txBody>
      </p:sp>
      <p:sp>
        <p:nvSpPr>
          <p:cNvPr id="7" name="TextBox 6">
            <a:extLst>
              <a:ext uri="{FF2B5EF4-FFF2-40B4-BE49-F238E27FC236}">
                <a16:creationId xmlns:a16="http://schemas.microsoft.com/office/drawing/2014/main" id="{14C13948-66DC-C89B-899F-9167F7D7D3B1}"/>
              </a:ext>
            </a:extLst>
          </p:cNvPr>
          <p:cNvSpPr txBox="1"/>
          <p:nvPr/>
        </p:nvSpPr>
        <p:spPr>
          <a:xfrm>
            <a:off x="839788" y="6189663"/>
            <a:ext cx="10701724" cy="492443"/>
          </a:xfrm>
          <a:prstGeom prst="rect">
            <a:avLst/>
          </a:prstGeom>
          <a:noFill/>
        </p:spPr>
        <p:txBody>
          <a:bodyPr wrap="square" rtlCol="0">
            <a:spAutoFit/>
          </a:bodyPr>
          <a:lstStyle/>
          <a:p>
            <a:r>
              <a:rPr lang="en-US" b="1" dirty="0"/>
              <a:t>SL = Standard Level </a:t>
            </a:r>
            <a:r>
              <a:rPr lang="en-US" dirty="0"/>
              <a:t>~ 150 hours of content	</a:t>
            </a:r>
            <a:r>
              <a:rPr lang="en-US" b="1" dirty="0"/>
              <a:t>HL = Higher Level </a:t>
            </a:r>
            <a:r>
              <a:rPr lang="en-US" dirty="0"/>
              <a:t>~ 240 hours of content</a:t>
            </a:r>
          </a:p>
          <a:p>
            <a:endParaRPr lang="en-US" sz="800" dirty="0"/>
          </a:p>
        </p:txBody>
      </p:sp>
    </p:spTree>
    <p:extLst>
      <p:ext uri="{BB962C8B-B14F-4D97-AF65-F5344CB8AC3E}">
        <p14:creationId xmlns:p14="http://schemas.microsoft.com/office/powerpoint/2010/main" val="3225825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865EC-E44F-64B4-65AB-115FEC1BD306}"/>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762F44D8-1960-1CA3-758E-6DEEDED129A0}"/>
              </a:ext>
            </a:extLst>
          </p:cNvPr>
          <p:cNvSpPr>
            <a:spLocks noGrp="1"/>
          </p:cNvSpPr>
          <p:nvPr>
            <p:ph type="title"/>
          </p:nvPr>
        </p:nvSpPr>
        <p:spPr>
          <a:xfrm>
            <a:off x="798689" y="2040520"/>
            <a:ext cx="4944019" cy="1818655"/>
          </a:xfrm>
        </p:spPr>
        <p:txBody>
          <a:bodyPr/>
          <a:lstStyle/>
          <a:p>
            <a:r>
              <a:rPr lang="en-US" dirty="0"/>
              <a:t>Language &amp; Literature</a:t>
            </a:r>
          </a:p>
        </p:txBody>
      </p:sp>
    </p:spTree>
    <p:extLst>
      <p:ext uri="{BB962C8B-B14F-4D97-AF65-F5344CB8AC3E}">
        <p14:creationId xmlns:p14="http://schemas.microsoft.com/office/powerpoint/2010/main" val="4169300477"/>
      </p:ext>
    </p:extLst>
  </p:cSld>
  <p:clrMapOvr>
    <a:masterClrMapping/>
  </p:clrMapOvr>
</p:sld>
</file>

<file path=ppt/theme/theme1.xml><?xml version="1.0" encoding="utf-8"?>
<a:theme xmlns:a="http://schemas.openxmlformats.org/drawingml/2006/main" name="Office Theme">
  <a:themeElements>
    <a:clrScheme name="Custom 1">
      <a:dk1>
        <a:srgbClr val="003B17"/>
      </a:dk1>
      <a:lt1>
        <a:srgbClr val="E8E8E8"/>
      </a:lt1>
      <a:dk2>
        <a:srgbClr val="003B17"/>
      </a:dk2>
      <a:lt2>
        <a:srgbClr val="A8EDB2"/>
      </a:lt2>
      <a:accent1>
        <a:srgbClr val="003B17"/>
      </a:accent1>
      <a:accent2>
        <a:srgbClr val="003B17"/>
      </a:accent2>
      <a:accent3>
        <a:srgbClr val="A5A5A5"/>
      </a:accent3>
      <a:accent4>
        <a:srgbClr val="E29322"/>
      </a:accent4>
      <a:accent5>
        <a:srgbClr val="A8EDB2"/>
      </a:accent5>
      <a:accent6>
        <a:srgbClr val="A8EDB2"/>
      </a:accent6>
      <a:hlink>
        <a:srgbClr val="0563C1"/>
      </a:hlink>
      <a:folHlink>
        <a:srgbClr val="954F72"/>
      </a:folHlink>
    </a:clrScheme>
    <a:fontScheme name="WPS Branding">
      <a:majorFont>
        <a:latin typeface="Faustina"/>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53431a1-3567-4e3a-bc7a-ff4f78941cb9" xsi:nil="true"/>
    <lcf76f155ced4ddcb4097134ff3c332f xmlns="51e69e4c-a241-416d-a158-a8a59500381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5BFE40D31830042B9E88BC20B23A49A" ma:contentTypeVersion="15" ma:contentTypeDescription="Create a new document." ma:contentTypeScope="" ma:versionID="79d5722d5735351331b9f6773227b7f7">
  <xsd:schema xmlns:xsd="http://www.w3.org/2001/XMLSchema" xmlns:xs="http://www.w3.org/2001/XMLSchema" xmlns:p="http://schemas.microsoft.com/office/2006/metadata/properties" xmlns:ns2="51e69e4c-a241-416d-a158-a8a595003814" xmlns:ns3="953431a1-3567-4e3a-bc7a-ff4f78941cb9" targetNamespace="http://schemas.microsoft.com/office/2006/metadata/properties" ma:root="true" ma:fieldsID="036a321b9b9d519521f8b19f48ce83da" ns2:_="" ns3:_="">
    <xsd:import namespace="51e69e4c-a241-416d-a158-a8a595003814"/>
    <xsd:import namespace="953431a1-3567-4e3a-bc7a-ff4f78941cb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e69e4c-a241-416d-a158-a8a5950038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9b64fc6-e544-4ce8-9f49-b98a721fbc6f"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3431a1-3567-4e3a-bc7a-ff4f78941cb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a0c2475-4bf0-41c9-b8db-90b1aba670a1}" ma:internalName="TaxCatchAll" ma:showField="CatchAllData" ma:web="953431a1-3567-4e3a-bc7a-ff4f78941c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659091-C2C2-4850-BD02-0EC7AEC37F12}">
  <ds:schemaRefs>
    <ds:schemaRef ds:uri="http://schemas.microsoft.com/office/2006/metadata/properties"/>
    <ds:schemaRef ds:uri="http://schemas.microsoft.com/office/infopath/2007/PartnerControls"/>
    <ds:schemaRef ds:uri="953431a1-3567-4e3a-bc7a-ff4f78941cb9"/>
    <ds:schemaRef ds:uri="51e69e4c-a241-416d-a158-a8a595003814"/>
  </ds:schemaRefs>
</ds:datastoreItem>
</file>

<file path=customXml/itemProps2.xml><?xml version="1.0" encoding="utf-8"?>
<ds:datastoreItem xmlns:ds="http://schemas.openxmlformats.org/officeDocument/2006/customXml" ds:itemID="{C711E8A7-2FA1-42B5-9DEF-89CA9ED580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e69e4c-a241-416d-a158-a8a595003814"/>
    <ds:schemaRef ds:uri="953431a1-3567-4e3a-bc7a-ff4f78941c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4373C8B-6DE5-4449-9791-3CAE76EDD4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Classic bold sophisticated presentation</Template>
  <TotalTime>1245</TotalTime>
  <Words>3518</Words>
  <Application>Microsoft Office PowerPoint</Application>
  <PresentationFormat>Widescreen</PresentationFormat>
  <Paragraphs>266</Paragraphs>
  <Slides>42</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Faustina</vt:lpstr>
      <vt:lpstr>Poppins</vt:lpstr>
      <vt:lpstr>proxima-nova</vt:lpstr>
      <vt:lpstr>Segoe UI</vt:lpstr>
      <vt:lpstr>Office Theme</vt:lpstr>
      <vt:lpstr>Spring Curriculum Night 2025</vt:lpstr>
      <vt:lpstr>Agenda </vt:lpstr>
      <vt:lpstr>IB Diploma Programme &amp; Course Program at WPS</vt:lpstr>
      <vt:lpstr>PowerPoint Presentation</vt:lpstr>
      <vt:lpstr>High School IB Alignment</vt:lpstr>
      <vt:lpstr>What is the IB Diploma Programme?</vt:lpstr>
      <vt:lpstr>WPS: Course Program or Diploma Programme   Assessment</vt:lpstr>
      <vt:lpstr>WPS: Course Program or Diploma Programme</vt:lpstr>
      <vt:lpstr>Language &amp; Literature</vt:lpstr>
      <vt:lpstr>Language &amp; Literature Course Options</vt:lpstr>
      <vt:lpstr>Individuals &amp; Societies Course Sequence</vt:lpstr>
      <vt:lpstr>Individuals &amp; Societies Course Options</vt:lpstr>
      <vt:lpstr>Individuals &amp; Societies Course Options</vt:lpstr>
      <vt:lpstr>Individuals &amp; Societies Course Options</vt:lpstr>
      <vt:lpstr>Individuals &amp; Societies Course Options</vt:lpstr>
      <vt:lpstr>Language Acquisition</vt:lpstr>
      <vt:lpstr>Language Acquisition Course Options</vt:lpstr>
      <vt:lpstr>Language Acquisition Course Options</vt:lpstr>
      <vt:lpstr>Sciences Course Sequence</vt:lpstr>
      <vt:lpstr>Sciences Course Options</vt:lpstr>
      <vt:lpstr>Sciences Course Options</vt:lpstr>
      <vt:lpstr>Sciences Course Options</vt:lpstr>
      <vt:lpstr>Sciences Course Options</vt:lpstr>
      <vt:lpstr>Sciences Course Options</vt:lpstr>
      <vt:lpstr>Mathematics Course Sequence</vt:lpstr>
      <vt:lpstr>Integrated Mathematics vs Traditional Sequencing</vt:lpstr>
      <vt:lpstr>Mathematics Course Options</vt:lpstr>
      <vt:lpstr>Mathematics Course Options</vt:lpstr>
      <vt:lpstr>Mathematics Course Options</vt:lpstr>
      <vt:lpstr>PowerPoint Presentation</vt:lpstr>
      <vt:lpstr>PowerPoint Presentation</vt:lpstr>
      <vt:lpstr>Devices 2025-2026</vt:lpstr>
      <vt:lpstr>Student Agreements</vt:lpstr>
      <vt:lpstr>Get in touch </vt:lpstr>
      <vt:lpstr>Academic Support Program</vt:lpstr>
      <vt:lpstr>Academic Support Program</vt:lpstr>
      <vt:lpstr>  Daily Elective Course</vt:lpstr>
      <vt:lpstr> Weekly Student  Check-in</vt:lpstr>
      <vt:lpstr>Social Skills Group</vt:lpstr>
      <vt:lpstr>After School Support</vt:lpstr>
      <vt:lpstr>The offerings within the Academic Support Program are fee-based opportunities. Please indicate your interest using the QR code (right) or e-mail (below) and the Director of Student Support will contact you to answer questions and determine if the option(s) is right for your child before finalizing enrollment.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 </dc:title>
  <dc:creator>Mary Ewart</dc:creator>
  <cp:lastModifiedBy>Mary Ewart</cp:lastModifiedBy>
  <cp:revision>3</cp:revision>
  <dcterms:created xsi:type="dcterms:W3CDTF">2023-10-17T16:03:45Z</dcterms:created>
  <dcterms:modified xsi:type="dcterms:W3CDTF">2025-04-22T21:26:34Z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0x01010055BFE40D31830042B9E88BC20B23A49A</vt:lpwstr>
  </property>
  <property fmtid="{D5CDD505-2E9C-101B-9397-08002B2CF9AE}" pid="3" name="MediaServiceImageTags">
    <vt:lpwstr/>
  </property>
</Properties>
</file>