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2596" r:id="rId5"/>
    <p:sldId id="2633" r:id="rId6"/>
    <p:sldId id="2634" r:id="rId7"/>
    <p:sldId id="2635" r:id="rId8"/>
    <p:sldId id="2597" r:id="rId9"/>
    <p:sldId id="260" r:id="rId10"/>
    <p:sldId id="2598" r:id="rId11"/>
    <p:sldId id="2622" r:id="rId12"/>
    <p:sldId id="2571" r:id="rId13"/>
    <p:sldId id="2636" r:id="rId14"/>
    <p:sldId id="2602" r:id="rId15"/>
    <p:sldId id="2599" r:id="rId16"/>
    <p:sldId id="2640" r:id="rId17"/>
    <p:sldId id="2623" r:id="rId18"/>
    <p:sldId id="2601" r:id="rId19"/>
    <p:sldId id="2600" r:id="rId20"/>
    <p:sldId id="2604" r:id="rId21"/>
    <p:sldId id="2603" r:id="rId22"/>
    <p:sldId id="2637" r:id="rId23"/>
    <p:sldId id="2606" r:id="rId24"/>
    <p:sldId id="2605" r:id="rId25"/>
    <p:sldId id="2638" r:id="rId26"/>
    <p:sldId id="2610" r:id="rId27"/>
    <p:sldId id="2611" r:id="rId28"/>
    <p:sldId id="2614" r:id="rId29"/>
    <p:sldId id="2608" r:id="rId30"/>
    <p:sldId id="2616" r:id="rId31"/>
    <p:sldId id="2617" r:id="rId32"/>
    <p:sldId id="2621" r:id="rId33"/>
    <p:sldId id="2624" r:id="rId34"/>
    <p:sldId id="2641" r:id="rId35"/>
    <p:sldId id="2627" r:id="rId36"/>
    <p:sldId id="2629" r:id="rId37"/>
    <p:sldId id="2630" r:id="rId38"/>
    <p:sldId id="2631" r:id="rId39"/>
    <p:sldId id="2567" r:id="rId40"/>
    <p:sldId id="2632" r:id="rId41"/>
    <p:sldId id="2555" r:id="rId42"/>
    <p:sldId id="263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22462D-CCF7-437A-AAB1-A49CEEB19B2E}" v="25" dt="2025-04-23T23:53:57.619"/>
    <p1510:client id="{B5AAE181-A06E-81FE-8E4E-7E5E7C167AE2}" v="5" dt="2025-04-23T20:26:23.569"/>
    <p1510:client id="{F8827BE5-0C5B-433B-B20D-9EA1C78B2450}" v="1" dt="2025-04-23T23:49:47.192"/>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B4315-857B-4567-992C-BF256740012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B8C3E7EC-C634-4DD2-9FD4-44D999AEABD4}">
      <dgm:prSet phldrT="[Text]"/>
      <dgm:spPr/>
      <dgm:t>
        <a:bodyPr/>
        <a:lstStyle/>
        <a:p>
          <a:r>
            <a:rPr lang="en-US"/>
            <a:t>Lower Middle School</a:t>
          </a:r>
        </a:p>
      </dgm:t>
    </dgm:pt>
    <dgm:pt modelId="{839F9979-3922-4135-9E31-F3D880E05AC8}" type="parTrans" cxnId="{CEA776AC-4B0B-445A-8B8D-374527D801DF}">
      <dgm:prSet/>
      <dgm:spPr/>
      <dgm:t>
        <a:bodyPr/>
        <a:lstStyle/>
        <a:p>
          <a:endParaRPr lang="en-US"/>
        </a:p>
      </dgm:t>
    </dgm:pt>
    <dgm:pt modelId="{4A18A493-CBD0-4E07-ABDD-0405D71A1529}" type="sibTrans" cxnId="{CEA776AC-4B0B-445A-8B8D-374527D801DF}">
      <dgm:prSet/>
      <dgm:spPr/>
      <dgm:t>
        <a:bodyPr/>
        <a:lstStyle/>
        <a:p>
          <a:endParaRPr lang="en-US"/>
        </a:p>
      </dgm:t>
    </dgm:pt>
    <dgm:pt modelId="{E5AD68DE-CF50-449C-BFED-AA6CBAAD647D}">
      <dgm:prSet phldrT="[Text]"/>
      <dgm:spPr/>
      <dgm:t>
        <a:bodyPr/>
        <a:lstStyle/>
        <a:p>
          <a:r>
            <a:rPr lang="en-US"/>
            <a:t>5</a:t>
          </a:r>
          <a:r>
            <a:rPr lang="en-US" baseline="30000"/>
            <a:t>th</a:t>
          </a:r>
          <a:r>
            <a:rPr lang="en-US"/>
            <a:t> Grade</a:t>
          </a:r>
        </a:p>
      </dgm:t>
    </dgm:pt>
    <dgm:pt modelId="{817A1AEC-8425-4D56-87BF-BC0F991D558F}" type="parTrans" cxnId="{3A49CB5D-CBCA-4964-93BE-F922F7A5357E}">
      <dgm:prSet/>
      <dgm:spPr/>
      <dgm:t>
        <a:bodyPr/>
        <a:lstStyle/>
        <a:p>
          <a:endParaRPr lang="en-US"/>
        </a:p>
      </dgm:t>
    </dgm:pt>
    <dgm:pt modelId="{24650C1A-CFCE-463C-A05C-8A735AE2DE97}" type="sibTrans" cxnId="{3A49CB5D-CBCA-4964-93BE-F922F7A5357E}">
      <dgm:prSet/>
      <dgm:spPr/>
      <dgm:t>
        <a:bodyPr/>
        <a:lstStyle/>
        <a:p>
          <a:endParaRPr lang="en-US"/>
        </a:p>
      </dgm:t>
    </dgm:pt>
    <dgm:pt modelId="{792B914E-25FB-45C4-AD4E-4BADD646907F}">
      <dgm:prSet phldrT="[Text]"/>
      <dgm:spPr/>
      <dgm:t>
        <a:bodyPr/>
        <a:lstStyle/>
        <a:p>
          <a:r>
            <a:rPr lang="en-US"/>
            <a:t>6</a:t>
          </a:r>
          <a:r>
            <a:rPr lang="en-US" baseline="30000"/>
            <a:t>th</a:t>
          </a:r>
          <a:r>
            <a:rPr lang="en-US"/>
            <a:t> Grade</a:t>
          </a:r>
        </a:p>
      </dgm:t>
    </dgm:pt>
    <dgm:pt modelId="{8D6719B2-1F81-457B-A94A-C2161270AA5C}" type="parTrans" cxnId="{0A432607-48F4-4308-A2EE-5F517FEA37F1}">
      <dgm:prSet/>
      <dgm:spPr/>
      <dgm:t>
        <a:bodyPr/>
        <a:lstStyle/>
        <a:p>
          <a:endParaRPr lang="en-US"/>
        </a:p>
      </dgm:t>
    </dgm:pt>
    <dgm:pt modelId="{78BF9E9F-BCCD-4666-9E17-8154B701684E}" type="sibTrans" cxnId="{0A432607-48F4-4308-A2EE-5F517FEA37F1}">
      <dgm:prSet/>
      <dgm:spPr/>
      <dgm:t>
        <a:bodyPr/>
        <a:lstStyle/>
        <a:p>
          <a:endParaRPr lang="en-US"/>
        </a:p>
      </dgm:t>
    </dgm:pt>
    <dgm:pt modelId="{3EC2D385-788C-4C88-8B94-2C6A5AB08B48}">
      <dgm:prSet phldrT="[Text]"/>
      <dgm:spPr/>
      <dgm:t>
        <a:bodyPr/>
        <a:lstStyle/>
        <a:p>
          <a:r>
            <a:rPr lang="en-US"/>
            <a:t>Upper Middle School</a:t>
          </a:r>
        </a:p>
      </dgm:t>
    </dgm:pt>
    <dgm:pt modelId="{1CCD411B-EADE-492D-89FB-857F91271408}" type="parTrans" cxnId="{2B0AC7CE-9D92-4E2B-9304-80E7018A03F4}">
      <dgm:prSet/>
      <dgm:spPr/>
      <dgm:t>
        <a:bodyPr/>
        <a:lstStyle/>
        <a:p>
          <a:endParaRPr lang="en-US"/>
        </a:p>
      </dgm:t>
    </dgm:pt>
    <dgm:pt modelId="{3F11739F-08BC-4AD7-86AE-30B1A1B8A8D6}" type="sibTrans" cxnId="{2B0AC7CE-9D92-4E2B-9304-80E7018A03F4}">
      <dgm:prSet/>
      <dgm:spPr/>
      <dgm:t>
        <a:bodyPr/>
        <a:lstStyle/>
        <a:p>
          <a:endParaRPr lang="en-US"/>
        </a:p>
      </dgm:t>
    </dgm:pt>
    <dgm:pt modelId="{95D1AC61-B275-47F7-84DD-25C7B79BFCA4}">
      <dgm:prSet phldrT="[Text]"/>
      <dgm:spPr/>
      <dgm:t>
        <a:bodyPr/>
        <a:lstStyle/>
        <a:p>
          <a:r>
            <a:rPr lang="en-US"/>
            <a:t>7</a:t>
          </a:r>
          <a:r>
            <a:rPr lang="en-US" baseline="30000"/>
            <a:t>th</a:t>
          </a:r>
          <a:r>
            <a:rPr lang="en-US"/>
            <a:t> Grade</a:t>
          </a:r>
        </a:p>
      </dgm:t>
    </dgm:pt>
    <dgm:pt modelId="{BDB2C0D8-EDEB-461C-83E7-2B590804E2D3}" type="parTrans" cxnId="{CAF2CDFF-2880-4C22-A963-52904EEBEC77}">
      <dgm:prSet/>
      <dgm:spPr/>
      <dgm:t>
        <a:bodyPr/>
        <a:lstStyle/>
        <a:p>
          <a:endParaRPr lang="en-US"/>
        </a:p>
      </dgm:t>
    </dgm:pt>
    <dgm:pt modelId="{31E9E2D7-50C6-49CF-889A-7524340663D4}" type="sibTrans" cxnId="{CAF2CDFF-2880-4C22-A963-52904EEBEC77}">
      <dgm:prSet/>
      <dgm:spPr/>
      <dgm:t>
        <a:bodyPr/>
        <a:lstStyle/>
        <a:p>
          <a:endParaRPr lang="en-US"/>
        </a:p>
      </dgm:t>
    </dgm:pt>
    <dgm:pt modelId="{979B3122-7FAF-439F-9536-EDCC6017860B}">
      <dgm:prSet phldrT="[Text]"/>
      <dgm:spPr/>
      <dgm:t>
        <a:bodyPr/>
        <a:lstStyle/>
        <a:p>
          <a:r>
            <a:rPr lang="en-US"/>
            <a:t>8</a:t>
          </a:r>
          <a:r>
            <a:rPr lang="en-US" baseline="30000"/>
            <a:t>th</a:t>
          </a:r>
          <a:r>
            <a:rPr lang="en-US"/>
            <a:t> Grade</a:t>
          </a:r>
        </a:p>
      </dgm:t>
    </dgm:pt>
    <dgm:pt modelId="{6A3B27A4-D020-4B90-B909-5F79950526DD}" type="parTrans" cxnId="{5C7C1DAF-E46C-46F4-9901-60394CDC9D35}">
      <dgm:prSet/>
      <dgm:spPr/>
      <dgm:t>
        <a:bodyPr/>
        <a:lstStyle/>
        <a:p>
          <a:endParaRPr lang="en-US"/>
        </a:p>
      </dgm:t>
    </dgm:pt>
    <dgm:pt modelId="{091D0CEB-353D-4B62-82B4-D62B9206F943}" type="sibTrans" cxnId="{5C7C1DAF-E46C-46F4-9901-60394CDC9D35}">
      <dgm:prSet/>
      <dgm:spPr/>
      <dgm:t>
        <a:bodyPr/>
        <a:lstStyle/>
        <a:p>
          <a:endParaRPr lang="en-US"/>
        </a:p>
      </dgm:t>
    </dgm:pt>
    <dgm:pt modelId="{AADF3AD0-8189-4FB6-A904-B212325DD4E3}">
      <dgm:prSet phldrT="[Text]"/>
      <dgm:spPr/>
      <dgm:t>
        <a:bodyPr/>
        <a:lstStyle/>
        <a:p>
          <a:r>
            <a:rPr lang="en-US"/>
            <a:t>Pre-DP High School</a:t>
          </a:r>
        </a:p>
      </dgm:t>
    </dgm:pt>
    <dgm:pt modelId="{31619EB7-D8F6-40CE-A871-9613AA6B361C}" type="parTrans" cxnId="{907A8B85-8CB1-4C35-AE48-6E83FBDE878A}">
      <dgm:prSet/>
      <dgm:spPr/>
      <dgm:t>
        <a:bodyPr/>
        <a:lstStyle/>
        <a:p>
          <a:endParaRPr lang="en-US"/>
        </a:p>
      </dgm:t>
    </dgm:pt>
    <dgm:pt modelId="{17438F8E-E8AD-44F0-845B-B0AB8E4FF1B1}" type="sibTrans" cxnId="{907A8B85-8CB1-4C35-AE48-6E83FBDE878A}">
      <dgm:prSet/>
      <dgm:spPr/>
      <dgm:t>
        <a:bodyPr/>
        <a:lstStyle/>
        <a:p>
          <a:endParaRPr lang="en-US"/>
        </a:p>
      </dgm:t>
    </dgm:pt>
    <dgm:pt modelId="{5A9D0D01-7C31-469D-908E-8364A0EA069C}">
      <dgm:prSet phldrT="[Text]"/>
      <dgm:spPr/>
      <dgm:t>
        <a:bodyPr/>
        <a:lstStyle/>
        <a:p>
          <a:r>
            <a:rPr lang="en-US"/>
            <a:t>9</a:t>
          </a:r>
          <a:r>
            <a:rPr lang="en-US" baseline="30000"/>
            <a:t>th</a:t>
          </a:r>
          <a:r>
            <a:rPr lang="en-US"/>
            <a:t> Grade</a:t>
          </a:r>
        </a:p>
      </dgm:t>
    </dgm:pt>
    <dgm:pt modelId="{6BA0486E-EAE6-4402-AEC5-1AE0D39E7B53}" type="parTrans" cxnId="{DD1BA03A-E59B-4251-87E0-CD1207D56B9F}">
      <dgm:prSet/>
      <dgm:spPr/>
      <dgm:t>
        <a:bodyPr/>
        <a:lstStyle/>
        <a:p>
          <a:endParaRPr lang="en-US"/>
        </a:p>
      </dgm:t>
    </dgm:pt>
    <dgm:pt modelId="{63E59637-3779-4C14-847C-ECBF748052B9}" type="sibTrans" cxnId="{DD1BA03A-E59B-4251-87E0-CD1207D56B9F}">
      <dgm:prSet/>
      <dgm:spPr/>
      <dgm:t>
        <a:bodyPr/>
        <a:lstStyle/>
        <a:p>
          <a:endParaRPr lang="en-US"/>
        </a:p>
      </dgm:t>
    </dgm:pt>
    <dgm:pt modelId="{C47D1D70-8B0B-46ED-B9E2-00B5B9F8E0ED}">
      <dgm:prSet phldrT="[Text]"/>
      <dgm:spPr/>
      <dgm:t>
        <a:bodyPr/>
        <a:lstStyle/>
        <a:p>
          <a:r>
            <a:rPr lang="en-US"/>
            <a:t>10</a:t>
          </a:r>
          <a:r>
            <a:rPr lang="en-US" baseline="30000"/>
            <a:t>th</a:t>
          </a:r>
          <a:r>
            <a:rPr lang="en-US"/>
            <a:t> Grade</a:t>
          </a:r>
        </a:p>
      </dgm:t>
    </dgm:pt>
    <dgm:pt modelId="{8286A470-D4D4-4169-B14A-3A44C58F12AB}" type="parTrans" cxnId="{40FA77CA-A583-41F7-8F36-B0D9E1130D6B}">
      <dgm:prSet/>
      <dgm:spPr/>
      <dgm:t>
        <a:bodyPr/>
        <a:lstStyle/>
        <a:p>
          <a:endParaRPr lang="en-US"/>
        </a:p>
      </dgm:t>
    </dgm:pt>
    <dgm:pt modelId="{59D5127F-AED7-4F7F-879B-C9F053418B77}" type="sibTrans" cxnId="{40FA77CA-A583-41F7-8F36-B0D9E1130D6B}">
      <dgm:prSet/>
      <dgm:spPr/>
      <dgm:t>
        <a:bodyPr/>
        <a:lstStyle/>
        <a:p>
          <a:endParaRPr lang="en-US"/>
        </a:p>
      </dgm:t>
    </dgm:pt>
    <dgm:pt modelId="{91BBE6BC-C544-40BB-A012-10CC4026BF59}">
      <dgm:prSet phldrT="[Text]"/>
      <dgm:spPr/>
      <dgm:t>
        <a:bodyPr/>
        <a:lstStyle/>
        <a:p>
          <a:r>
            <a:rPr lang="en-US"/>
            <a:t>DP High School</a:t>
          </a:r>
        </a:p>
      </dgm:t>
    </dgm:pt>
    <dgm:pt modelId="{AA3F92CF-34D6-4CB2-B645-35F75F8FCBD2}" type="parTrans" cxnId="{50D38E50-7967-4CE3-B2B5-AA3D7AAEC71A}">
      <dgm:prSet/>
      <dgm:spPr/>
      <dgm:t>
        <a:bodyPr/>
        <a:lstStyle/>
        <a:p>
          <a:endParaRPr lang="en-US"/>
        </a:p>
      </dgm:t>
    </dgm:pt>
    <dgm:pt modelId="{14E753AA-A7B4-4217-992D-AB577B16679B}" type="sibTrans" cxnId="{50D38E50-7967-4CE3-B2B5-AA3D7AAEC71A}">
      <dgm:prSet/>
      <dgm:spPr/>
      <dgm:t>
        <a:bodyPr/>
        <a:lstStyle/>
        <a:p>
          <a:endParaRPr lang="en-US"/>
        </a:p>
      </dgm:t>
    </dgm:pt>
    <dgm:pt modelId="{7E73FE6F-DB50-4276-A878-8892C8DADAC9}">
      <dgm:prSet phldrT="[Text]"/>
      <dgm:spPr/>
      <dgm:t>
        <a:bodyPr/>
        <a:lstStyle/>
        <a:p>
          <a:r>
            <a:rPr lang="en-US"/>
            <a:t>11</a:t>
          </a:r>
          <a:r>
            <a:rPr lang="en-US" baseline="30000"/>
            <a:t>th</a:t>
          </a:r>
          <a:r>
            <a:rPr lang="en-US"/>
            <a:t> Grade</a:t>
          </a:r>
        </a:p>
      </dgm:t>
    </dgm:pt>
    <dgm:pt modelId="{FF8EA437-1283-4130-B4E1-E6A15D567C6B}" type="parTrans" cxnId="{2F3F3882-457B-4A64-BE82-0B4948AE8841}">
      <dgm:prSet/>
      <dgm:spPr/>
      <dgm:t>
        <a:bodyPr/>
        <a:lstStyle/>
        <a:p>
          <a:endParaRPr lang="en-US"/>
        </a:p>
      </dgm:t>
    </dgm:pt>
    <dgm:pt modelId="{F0324968-C3A9-4555-BECD-D26DD1D3C23D}" type="sibTrans" cxnId="{2F3F3882-457B-4A64-BE82-0B4948AE8841}">
      <dgm:prSet/>
      <dgm:spPr/>
      <dgm:t>
        <a:bodyPr/>
        <a:lstStyle/>
        <a:p>
          <a:endParaRPr lang="en-US"/>
        </a:p>
      </dgm:t>
    </dgm:pt>
    <dgm:pt modelId="{217727C4-9EBF-4084-A248-7CD08FC428FF}">
      <dgm:prSet phldrT="[Text]"/>
      <dgm:spPr/>
      <dgm:t>
        <a:bodyPr/>
        <a:lstStyle/>
        <a:p>
          <a:r>
            <a:rPr lang="en-US"/>
            <a:t>12</a:t>
          </a:r>
          <a:r>
            <a:rPr lang="en-US" baseline="30000"/>
            <a:t>th</a:t>
          </a:r>
          <a:r>
            <a:rPr lang="en-US"/>
            <a:t> Grade</a:t>
          </a:r>
        </a:p>
      </dgm:t>
    </dgm:pt>
    <dgm:pt modelId="{F97C673E-B74D-4FA7-B69D-16CA013D8605}" type="parTrans" cxnId="{A5BA1699-A78E-4408-A419-2F02C873D04A}">
      <dgm:prSet/>
      <dgm:spPr/>
      <dgm:t>
        <a:bodyPr/>
        <a:lstStyle/>
        <a:p>
          <a:endParaRPr lang="en-US"/>
        </a:p>
      </dgm:t>
    </dgm:pt>
    <dgm:pt modelId="{458B5EAD-1CA5-4FB1-8257-758DC9ECF181}" type="sibTrans" cxnId="{A5BA1699-A78E-4408-A419-2F02C873D04A}">
      <dgm:prSet/>
      <dgm:spPr/>
      <dgm:t>
        <a:bodyPr/>
        <a:lstStyle/>
        <a:p>
          <a:endParaRPr lang="en-US"/>
        </a:p>
      </dgm:t>
    </dgm:pt>
    <dgm:pt modelId="{8E284C7C-3D3A-44B6-B9D7-C9F543FD4BDB}" type="pres">
      <dgm:prSet presAssocID="{B30B4315-857B-4567-992C-BF2567400121}" presName="Name0" presStyleCnt="0">
        <dgm:presLayoutVars>
          <dgm:dir/>
          <dgm:animLvl val="lvl"/>
          <dgm:resizeHandles val="exact"/>
        </dgm:presLayoutVars>
      </dgm:prSet>
      <dgm:spPr/>
    </dgm:pt>
    <dgm:pt modelId="{9A398BCB-2003-4155-B92F-03C9EC4ED7F1}" type="pres">
      <dgm:prSet presAssocID="{B30B4315-857B-4567-992C-BF2567400121}" presName="tSp" presStyleCnt="0"/>
      <dgm:spPr/>
    </dgm:pt>
    <dgm:pt modelId="{D02C7DE6-555C-4C2C-829F-830EC3175D56}" type="pres">
      <dgm:prSet presAssocID="{B30B4315-857B-4567-992C-BF2567400121}" presName="bSp" presStyleCnt="0"/>
      <dgm:spPr/>
    </dgm:pt>
    <dgm:pt modelId="{4EAA8385-7186-4BB1-8066-59CC7ECE2E42}" type="pres">
      <dgm:prSet presAssocID="{B30B4315-857B-4567-992C-BF2567400121}" presName="process" presStyleCnt="0"/>
      <dgm:spPr/>
    </dgm:pt>
    <dgm:pt modelId="{BE91E0FB-C639-48B9-833B-21CBF25121FE}" type="pres">
      <dgm:prSet presAssocID="{B8C3E7EC-C634-4DD2-9FD4-44D999AEABD4}" presName="composite1" presStyleCnt="0"/>
      <dgm:spPr/>
    </dgm:pt>
    <dgm:pt modelId="{3BBF4EAB-6F24-4374-AA7B-2A060E52F92F}" type="pres">
      <dgm:prSet presAssocID="{B8C3E7EC-C634-4DD2-9FD4-44D999AEABD4}" presName="dummyNode1" presStyleLbl="node1" presStyleIdx="0" presStyleCnt="4"/>
      <dgm:spPr/>
    </dgm:pt>
    <dgm:pt modelId="{A24BE96E-ED8B-4493-89D8-A9BDBDC46CD1}" type="pres">
      <dgm:prSet presAssocID="{B8C3E7EC-C634-4DD2-9FD4-44D999AEABD4}" presName="childNode1" presStyleLbl="bgAcc1" presStyleIdx="0" presStyleCnt="4">
        <dgm:presLayoutVars>
          <dgm:bulletEnabled val="1"/>
        </dgm:presLayoutVars>
      </dgm:prSet>
      <dgm:spPr/>
    </dgm:pt>
    <dgm:pt modelId="{133C37B6-FAC4-4691-AFF6-6A4DE428E9BC}" type="pres">
      <dgm:prSet presAssocID="{B8C3E7EC-C634-4DD2-9FD4-44D999AEABD4}" presName="childNode1tx" presStyleLbl="bgAcc1" presStyleIdx="0" presStyleCnt="4">
        <dgm:presLayoutVars>
          <dgm:bulletEnabled val="1"/>
        </dgm:presLayoutVars>
      </dgm:prSet>
      <dgm:spPr/>
    </dgm:pt>
    <dgm:pt modelId="{EE66221B-F085-406A-80A1-8F285F96F858}" type="pres">
      <dgm:prSet presAssocID="{B8C3E7EC-C634-4DD2-9FD4-44D999AEABD4}" presName="parentNode1" presStyleLbl="node1" presStyleIdx="0" presStyleCnt="4">
        <dgm:presLayoutVars>
          <dgm:chMax val="1"/>
          <dgm:bulletEnabled val="1"/>
        </dgm:presLayoutVars>
      </dgm:prSet>
      <dgm:spPr/>
    </dgm:pt>
    <dgm:pt modelId="{B1273027-E6AD-42E1-8F3F-360FB1D370D5}" type="pres">
      <dgm:prSet presAssocID="{B8C3E7EC-C634-4DD2-9FD4-44D999AEABD4}" presName="connSite1" presStyleCnt="0"/>
      <dgm:spPr/>
    </dgm:pt>
    <dgm:pt modelId="{DFD1D49D-56CF-47A2-B085-6DDE0274BD06}" type="pres">
      <dgm:prSet presAssocID="{4A18A493-CBD0-4E07-ABDD-0405D71A1529}" presName="Name9" presStyleLbl="sibTrans2D1" presStyleIdx="0" presStyleCnt="3"/>
      <dgm:spPr/>
    </dgm:pt>
    <dgm:pt modelId="{EC737545-395A-4E11-857C-D4FD21C7D2D7}" type="pres">
      <dgm:prSet presAssocID="{3EC2D385-788C-4C88-8B94-2C6A5AB08B48}" presName="composite2" presStyleCnt="0"/>
      <dgm:spPr/>
    </dgm:pt>
    <dgm:pt modelId="{890939EE-19B1-4475-9F0D-F2D90BF59591}" type="pres">
      <dgm:prSet presAssocID="{3EC2D385-788C-4C88-8B94-2C6A5AB08B48}" presName="dummyNode2" presStyleLbl="node1" presStyleIdx="0" presStyleCnt="4"/>
      <dgm:spPr/>
    </dgm:pt>
    <dgm:pt modelId="{230B0F93-1A24-401D-84F3-E5331C50D352}" type="pres">
      <dgm:prSet presAssocID="{3EC2D385-788C-4C88-8B94-2C6A5AB08B48}" presName="childNode2" presStyleLbl="bgAcc1" presStyleIdx="1" presStyleCnt="4">
        <dgm:presLayoutVars>
          <dgm:bulletEnabled val="1"/>
        </dgm:presLayoutVars>
      </dgm:prSet>
      <dgm:spPr/>
    </dgm:pt>
    <dgm:pt modelId="{F8A6D6C4-58C0-45A4-86A9-439B921B9C2C}" type="pres">
      <dgm:prSet presAssocID="{3EC2D385-788C-4C88-8B94-2C6A5AB08B48}" presName="childNode2tx" presStyleLbl="bgAcc1" presStyleIdx="1" presStyleCnt="4">
        <dgm:presLayoutVars>
          <dgm:bulletEnabled val="1"/>
        </dgm:presLayoutVars>
      </dgm:prSet>
      <dgm:spPr/>
    </dgm:pt>
    <dgm:pt modelId="{79FD6865-7B33-47A9-A174-3D58BBDC6B33}" type="pres">
      <dgm:prSet presAssocID="{3EC2D385-788C-4C88-8B94-2C6A5AB08B48}" presName="parentNode2" presStyleLbl="node1" presStyleIdx="1" presStyleCnt="4">
        <dgm:presLayoutVars>
          <dgm:chMax val="0"/>
          <dgm:bulletEnabled val="1"/>
        </dgm:presLayoutVars>
      </dgm:prSet>
      <dgm:spPr/>
    </dgm:pt>
    <dgm:pt modelId="{C2C5C6AE-CBB4-4481-87DD-8356FEE9BC39}" type="pres">
      <dgm:prSet presAssocID="{3EC2D385-788C-4C88-8B94-2C6A5AB08B48}" presName="connSite2" presStyleCnt="0"/>
      <dgm:spPr/>
    </dgm:pt>
    <dgm:pt modelId="{CF15E861-F300-44CA-A194-AAD328E174C0}" type="pres">
      <dgm:prSet presAssocID="{3F11739F-08BC-4AD7-86AE-30B1A1B8A8D6}" presName="Name18" presStyleLbl="sibTrans2D1" presStyleIdx="1" presStyleCnt="3"/>
      <dgm:spPr/>
    </dgm:pt>
    <dgm:pt modelId="{6423DEDF-62DF-42EE-A8ED-DA704C17E924}" type="pres">
      <dgm:prSet presAssocID="{AADF3AD0-8189-4FB6-A904-B212325DD4E3}" presName="composite1" presStyleCnt="0"/>
      <dgm:spPr/>
    </dgm:pt>
    <dgm:pt modelId="{443897A7-A17B-4010-A60C-BB05C5E6A782}" type="pres">
      <dgm:prSet presAssocID="{AADF3AD0-8189-4FB6-A904-B212325DD4E3}" presName="dummyNode1" presStyleLbl="node1" presStyleIdx="1" presStyleCnt="4"/>
      <dgm:spPr/>
    </dgm:pt>
    <dgm:pt modelId="{192E671F-2D08-45E4-AF4C-CA258BF79C2B}" type="pres">
      <dgm:prSet presAssocID="{AADF3AD0-8189-4FB6-A904-B212325DD4E3}" presName="childNode1" presStyleLbl="bgAcc1" presStyleIdx="2" presStyleCnt="4">
        <dgm:presLayoutVars>
          <dgm:bulletEnabled val="1"/>
        </dgm:presLayoutVars>
      </dgm:prSet>
      <dgm:spPr/>
    </dgm:pt>
    <dgm:pt modelId="{B8056BAC-F7EE-43EA-8152-CBAF5C048C5E}" type="pres">
      <dgm:prSet presAssocID="{AADF3AD0-8189-4FB6-A904-B212325DD4E3}" presName="childNode1tx" presStyleLbl="bgAcc1" presStyleIdx="2" presStyleCnt="4">
        <dgm:presLayoutVars>
          <dgm:bulletEnabled val="1"/>
        </dgm:presLayoutVars>
      </dgm:prSet>
      <dgm:spPr/>
    </dgm:pt>
    <dgm:pt modelId="{0DF99948-86B0-4E11-820F-F53B38233FD6}" type="pres">
      <dgm:prSet presAssocID="{AADF3AD0-8189-4FB6-A904-B212325DD4E3}" presName="parentNode1" presStyleLbl="node1" presStyleIdx="2" presStyleCnt="4">
        <dgm:presLayoutVars>
          <dgm:chMax val="1"/>
          <dgm:bulletEnabled val="1"/>
        </dgm:presLayoutVars>
      </dgm:prSet>
      <dgm:spPr/>
    </dgm:pt>
    <dgm:pt modelId="{64E1D454-857A-4DFF-ABB7-54DCE708556A}" type="pres">
      <dgm:prSet presAssocID="{AADF3AD0-8189-4FB6-A904-B212325DD4E3}" presName="connSite1" presStyleCnt="0"/>
      <dgm:spPr/>
    </dgm:pt>
    <dgm:pt modelId="{872AC61E-FBAA-410B-8E51-2237458B5755}" type="pres">
      <dgm:prSet presAssocID="{17438F8E-E8AD-44F0-845B-B0AB8E4FF1B1}" presName="Name9" presStyleLbl="sibTrans2D1" presStyleIdx="2" presStyleCnt="3"/>
      <dgm:spPr/>
    </dgm:pt>
    <dgm:pt modelId="{5E9B7579-BF4D-4FB5-A428-A6E968D78D2A}" type="pres">
      <dgm:prSet presAssocID="{91BBE6BC-C544-40BB-A012-10CC4026BF59}" presName="composite2" presStyleCnt="0"/>
      <dgm:spPr/>
    </dgm:pt>
    <dgm:pt modelId="{58BD09C5-0C95-4021-9735-8940512FCF8E}" type="pres">
      <dgm:prSet presAssocID="{91BBE6BC-C544-40BB-A012-10CC4026BF59}" presName="dummyNode2" presStyleLbl="node1" presStyleIdx="2" presStyleCnt="4"/>
      <dgm:spPr/>
    </dgm:pt>
    <dgm:pt modelId="{F6933661-C0A2-4ED2-AFCC-BDC58679B3B3}" type="pres">
      <dgm:prSet presAssocID="{91BBE6BC-C544-40BB-A012-10CC4026BF59}" presName="childNode2" presStyleLbl="bgAcc1" presStyleIdx="3" presStyleCnt="4">
        <dgm:presLayoutVars>
          <dgm:bulletEnabled val="1"/>
        </dgm:presLayoutVars>
      </dgm:prSet>
      <dgm:spPr/>
    </dgm:pt>
    <dgm:pt modelId="{A39BBE7C-E627-4679-B3A7-FE4FC7DB3BB1}" type="pres">
      <dgm:prSet presAssocID="{91BBE6BC-C544-40BB-A012-10CC4026BF59}" presName="childNode2tx" presStyleLbl="bgAcc1" presStyleIdx="3" presStyleCnt="4">
        <dgm:presLayoutVars>
          <dgm:bulletEnabled val="1"/>
        </dgm:presLayoutVars>
      </dgm:prSet>
      <dgm:spPr/>
    </dgm:pt>
    <dgm:pt modelId="{4AE7DEC0-EC77-482D-8E88-2E88A9C30A61}" type="pres">
      <dgm:prSet presAssocID="{91BBE6BC-C544-40BB-A012-10CC4026BF59}" presName="parentNode2" presStyleLbl="node1" presStyleIdx="3" presStyleCnt="4">
        <dgm:presLayoutVars>
          <dgm:chMax val="0"/>
          <dgm:bulletEnabled val="1"/>
        </dgm:presLayoutVars>
      </dgm:prSet>
      <dgm:spPr/>
    </dgm:pt>
    <dgm:pt modelId="{19F61C8C-2796-4A74-978E-D9FC8085739C}" type="pres">
      <dgm:prSet presAssocID="{91BBE6BC-C544-40BB-A012-10CC4026BF59}" presName="connSite2" presStyleCnt="0"/>
      <dgm:spPr/>
    </dgm:pt>
  </dgm:ptLst>
  <dgm:cxnLst>
    <dgm:cxn modelId="{0A432607-48F4-4308-A2EE-5F517FEA37F1}" srcId="{B8C3E7EC-C634-4DD2-9FD4-44D999AEABD4}" destId="{792B914E-25FB-45C4-AD4E-4BADD646907F}" srcOrd="1" destOrd="0" parTransId="{8D6719B2-1F81-457B-A94A-C2161270AA5C}" sibTransId="{78BF9E9F-BCCD-4666-9E17-8154B701684E}"/>
    <dgm:cxn modelId="{D0634107-75EB-4629-BAE8-95E470363CA6}" type="presOf" srcId="{17438F8E-E8AD-44F0-845B-B0AB8E4FF1B1}" destId="{872AC61E-FBAA-410B-8E51-2237458B5755}" srcOrd="0" destOrd="0" presId="urn:microsoft.com/office/officeart/2005/8/layout/hProcess4"/>
    <dgm:cxn modelId="{7D3B5D11-0816-48C9-AE8B-1DBBB8A87460}" type="presOf" srcId="{95D1AC61-B275-47F7-84DD-25C7B79BFCA4}" destId="{230B0F93-1A24-401D-84F3-E5331C50D352}" srcOrd="0" destOrd="0" presId="urn:microsoft.com/office/officeart/2005/8/layout/hProcess4"/>
    <dgm:cxn modelId="{315B0C1F-1CCC-43F3-9B9C-BFF8441784BA}" type="presOf" srcId="{4A18A493-CBD0-4E07-ABDD-0405D71A1529}" destId="{DFD1D49D-56CF-47A2-B085-6DDE0274BD06}" srcOrd="0" destOrd="0" presId="urn:microsoft.com/office/officeart/2005/8/layout/hProcess4"/>
    <dgm:cxn modelId="{3A458B24-EF4E-4389-8A57-D1F0C32F9A01}" type="presOf" srcId="{792B914E-25FB-45C4-AD4E-4BADD646907F}" destId="{A24BE96E-ED8B-4493-89D8-A9BDBDC46CD1}" srcOrd="0" destOrd="1" presId="urn:microsoft.com/office/officeart/2005/8/layout/hProcess4"/>
    <dgm:cxn modelId="{CFF8CA2E-3663-4FAD-BA71-72D9E70119A1}" type="presOf" srcId="{B8C3E7EC-C634-4DD2-9FD4-44D999AEABD4}" destId="{EE66221B-F085-406A-80A1-8F285F96F858}" srcOrd="0" destOrd="0" presId="urn:microsoft.com/office/officeart/2005/8/layout/hProcess4"/>
    <dgm:cxn modelId="{DD1BA03A-E59B-4251-87E0-CD1207D56B9F}" srcId="{AADF3AD0-8189-4FB6-A904-B212325DD4E3}" destId="{5A9D0D01-7C31-469D-908E-8364A0EA069C}" srcOrd="0" destOrd="0" parTransId="{6BA0486E-EAE6-4402-AEC5-1AE0D39E7B53}" sibTransId="{63E59637-3779-4C14-847C-ECBF748052B9}"/>
    <dgm:cxn modelId="{7BD6B13D-7CCA-4F4C-A01C-C7EEA926C8AC}" type="presOf" srcId="{7E73FE6F-DB50-4276-A878-8892C8DADAC9}" destId="{A39BBE7C-E627-4679-B3A7-FE4FC7DB3BB1}" srcOrd="1" destOrd="0" presId="urn:microsoft.com/office/officeart/2005/8/layout/hProcess4"/>
    <dgm:cxn modelId="{1F91325C-7D78-4745-96CB-92F981BBE4A5}" type="presOf" srcId="{3EC2D385-788C-4C88-8B94-2C6A5AB08B48}" destId="{79FD6865-7B33-47A9-A174-3D58BBDC6B33}" srcOrd="0" destOrd="0" presId="urn:microsoft.com/office/officeart/2005/8/layout/hProcess4"/>
    <dgm:cxn modelId="{3A49CB5D-CBCA-4964-93BE-F922F7A5357E}" srcId="{B8C3E7EC-C634-4DD2-9FD4-44D999AEABD4}" destId="{E5AD68DE-CF50-449C-BFED-AA6CBAAD647D}" srcOrd="0" destOrd="0" parTransId="{817A1AEC-8425-4D56-87BF-BC0F991D558F}" sibTransId="{24650C1A-CFCE-463C-A05C-8A735AE2DE97}"/>
    <dgm:cxn modelId="{6EC67E43-43F3-4B5E-A221-AA85F228627F}" type="presOf" srcId="{3F11739F-08BC-4AD7-86AE-30B1A1B8A8D6}" destId="{CF15E861-F300-44CA-A194-AAD328E174C0}" srcOrd="0" destOrd="0" presId="urn:microsoft.com/office/officeart/2005/8/layout/hProcess4"/>
    <dgm:cxn modelId="{50D38E50-7967-4CE3-B2B5-AA3D7AAEC71A}" srcId="{B30B4315-857B-4567-992C-BF2567400121}" destId="{91BBE6BC-C544-40BB-A012-10CC4026BF59}" srcOrd="3" destOrd="0" parTransId="{AA3F92CF-34D6-4CB2-B645-35F75F8FCBD2}" sibTransId="{14E753AA-A7B4-4217-992D-AB577B16679B}"/>
    <dgm:cxn modelId="{1A8B1451-CCEB-4DCF-AE7F-B7E6F24E3159}" type="presOf" srcId="{5A9D0D01-7C31-469D-908E-8364A0EA069C}" destId="{192E671F-2D08-45E4-AF4C-CA258BF79C2B}" srcOrd="0" destOrd="0" presId="urn:microsoft.com/office/officeart/2005/8/layout/hProcess4"/>
    <dgm:cxn modelId="{CD141851-4467-4D65-B3B2-EB788AE02FBB}" type="presOf" srcId="{E5AD68DE-CF50-449C-BFED-AA6CBAAD647D}" destId="{133C37B6-FAC4-4691-AFF6-6A4DE428E9BC}" srcOrd="1" destOrd="0" presId="urn:microsoft.com/office/officeart/2005/8/layout/hProcess4"/>
    <dgm:cxn modelId="{2F3F3882-457B-4A64-BE82-0B4948AE8841}" srcId="{91BBE6BC-C544-40BB-A012-10CC4026BF59}" destId="{7E73FE6F-DB50-4276-A878-8892C8DADAC9}" srcOrd="0" destOrd="0" parTransId="{FF8EA437-1283-4130-B4E1-E6A15D567C6B}" sibTransId="{F0324968-C3A9-4555-BECD-D26DD1D3C23D}"/>
    <dgm:cxn modelId="{907A8B85-8CB1-4C35-AE48-6E83FBDE878A}" srcId="{B30B4315-857B-4567-992C-BF2567400121}" destId="{AADF3AD0-8189-4FB6-A904-B212325DD4E3}" srcOrd="2" destOrd="0" parTransId="{31619EB7-D8F6-40CE-A871-9613AA6B361C}" sibTransId="{17438F8E-E8AD-44F0-845B-B0AB8E4FF1B1}"/>
    <dgm:cxn modelId="{F4ABD895-1082-499E-B190-A109142C26C4}" type="presOf" srcId="{7E73FE6F-DB50-4276-A878-8892C8DADAC9}" destId="{F6933661-C0A2-4ED2-AFCC-BDC58679B3B3}" srcOrd="0" destOrd="0" presId="urn:microsoft.com/office/officeart/2005/8/layout/hProcess4"/>
    <dgm:cxn modelId="{A5BA1699-A78E-4408-A419-2F02C873D04A}" srcId="{91BBE6BC-C544-40BB-A012-10CC4026BF59}" destId="{217727C4-9EBF-4084-A248-7CD08FC428FF}" srcOrd="1" destOrd="0" parTransId="{F97C673E-B74D-4FA7-B69D-16CA013D8605}" sibTransId="{458B5EAD-1CA5-4FB1-8257-758DC9ECF181}"/>
    <dgm:cxn modelId="{E0309F9D-FAFD-456B-92BD-C7D4347032F4}" type="presOf" srcId="{95D1AC61-B275-47F7-84DD-25C7B79BFCA4}" destId="{F8A6D6C4-58C0-45A4-86A9-439B921B9C2C}" srcOrd="1" destOrd="0" presId="urn:microsoft.com/office/officeart/2005/8/layout/hProcess4"/>
    <dgm:cxn modelId="{35FD2C9E-5DEA-41BE-9A94-EFF7145B1FFA}" type="presOf" srcId="{E5AD68DE-CF50-449C-BFED-AA6CBAAD647D}" destId="{A24BE96E-ED8B-4493-89D8-A9BDBDC46CD1}" srcOrd="0" destOrd="0" presId="urn:microsoft.com/office/officeart/2005/8/layout/hProcess4"/>
    <dgm:cxn modelId="{48DB3AA0-2D8F-412D-907D-153EC11D5E35}" type="presOf" srcId="{5A9D0D01-7C31-469D-908E-8364A0EA069C}" destId="{B8056BAC-F7EE-43EA-8152-CBAF5C048C5E}" srcOrd="1" destOrd="0" presId="urn:microsoft.com/office/officeart/2005/8/layout/hProcess4"/>
    <dgm:cxn modelId="{CEA776AC-4B0B-445A-8B8D-374527D801DF}" srcId="{B30B4315-857B-4567-992C-BF2567400121}" destId="{B8C3E7EC-C634-4DD2-9FD4-44D999AEABD4}" srcOrd="0" destOrd="0" parTransId="{839F9979-3922-4135-9E31-F3D880E05AC8}" sibTransId="{4A18A493-CBD0-4E07-ABDD-0405D71A1529}"/>
    <dgm:cxn modelId="{5C7C1DAF-E46C-46F4-9901-60394CDC9D35}" srcId="{3EC2D385-788C-4C88-8B94-2C6A5AB08B48}" destId="{979B3122-7FAF-439F-9536-EDCC6017860B}" srcOrd="1" destOrd="0" parTransId="{6A3B27A4-D020-4B90-B909-5F79950526DD}" sibTransId="{091D0CEB-353D-4B62-82B4-D62B9206F943}"/>
    <dgm:cxn modelId="{7DA8D5B3-23E0-49AD-91FB-FBCBDA6B8C32}" type="presOf" srcId="{AADF3AD0-8189-4FB6-A904-B212325DD4E3}" destId="{0DF99948-86B0-4E11-820F-F53B38233FD6}" srcOrd="0" destOrd="0" presId="urn:microsoft.com/office/officeart/2005/8/layout/hProcess4"/>
    <dgm:cxn modelId="{D923BCBD-48FC-4E40-8743-8C03E3CC571B}" type="presOf" srcId="{91BBE6BC-C544-40BB-A012-10CC4026BF59}" destId="{4AE7DEC0-EC77-482D-8E88-2E88A9C30A61}" srcOrd="0" destOrd="0" presId="urn:microsoft.com/office/officeart/2005/8/layout/hProcess4"/>
    <dgm:cxn modelId="{40FA77CA-A583-41F7-8F36-B0D9E1130D6B}" srcId="{AADF3AD0-8189-4FB6-A904-B212325DD4E3}" destId="{C47D1D70-8B0B-46ED-B9E2-00B5B9F8E0ED}" srcOrd="1" destOrd="0" parTransId="{8286A470-D4D4-4169-B14A-3A44C58F12AB}" sibTransId="{59D5127F-AED7-4F7F-879B-C9F053418B77}"/>
    <dgm:cxn modelId="{089967CC-BD59-4B5A-ADAF-82B6B18BFAAA}" type="presOf" srcId="{C47D1D70-8B0B-46ED-B9E2-00B5B9F8E0ED}" destId="{192E671F-2D08-45E4-AF4C-CA258BF79C2B}" srcOrd="0" destOrd="1" presId="urn:microsoft.com/office/officeart/2005/8/layout/hProcess4"/>
    <dgm:cxn modelId="{55D0B5CE-E2EA-4A6C-8B17-DE3F111FB0B8}" type="presOf" srcId="{979B3122-7FAF-439F-9536-EDCC6017860B}" destId="{F8A6D6C4-58C0-45A4-86A9-439B921B9C2C}" srcOrd="1" destOrd="1" presId="urn:microsoft.com/office/officeart/2005/8/layout/hProcess4"/>
    <dgm:cxn modelId="{2B0AC7CE-9D92-4E2B-9304-80E7018A03F4}" srcId="{B30B4315-857B-4567-992C-BF2567400121}" destId="{3EC2D385-788C-4C88-8B94-2C6A5AB08B48}" srcOrd="1" destOrd="0" parTransId="{1CCD411B-EADE-492D-89FB-857F91271408}" sibTransId="{3F11739F-08BC-4AD7-86AE-30B1A1B8A8D6}"/>
    <dgm:cxn modelId="{1CF9BFCF-EE72-436F-A708-AF980AD9683F}" type="presOf" srcId="{B30B4315-857B-4567-992C-BF2567400121}" destId="{8E284C7C-3D3A-44B6-B9D7-C9F543FD4BDB}" srcOrd="0" destOrd="0" presId="urn:microsoft.com/office/officeart/2005/8/layout/hProcess4"/>
    <dgm:cxn modelId="{8253B0DE-1BA1-4F67-8C09-2CAB82EEF469}" type="presOf" srcId="{979B3122-7FAF-439F-9536-EDCC6017860B}" destId="{230B0F93-1A24-401D-84F3-E5331C50D352}" srcOrd="0" destOrd="1" presId="urn:microsoft.com/office/officeart/2005/8/layout/hProcess4"/>
    <dgm:cxn modelId="{4B6D48DF-8D73-4988-94B3-D4B73547E016}" type="presOf" srcId="{217727C4-9EBF-4084-A248-7CD08FC428FF}" destId="{A39BBE7C-E627-4679-B3A7-FE4FC7DB3BB1}" srcOrd="1" destOrd="1" presId="urn:microsoft.com/office/officeart/2005/8/layout/hProcess4"/>
    <dgm:cxn modelId="{6F109EE1-671A-4468-B033-BBDCF1E000D5}" type="presOf" srcId="{C47D1D70-8B0B-46ED-B9E2-00B5B9F8E0ED}" destId="{B8056BAC-F7EE-43EA-8152-CBAF5C048C5E}" srcOrd="1" destOrd="1" presId="urn:microsoft.com/office/officeart/2005/8/layout/hProcess4"/>
    <dgm:cxn modelId="{DA93C7E7-DB45-4A49-907C-91A7EF6A5B09}" type="presOf" srcId="{217727C4-9EBF-4084-A248-7CD08FC428FF}" destId="{F6933661-C0A2-4ED2-AFCC-BDC58679B3B3}" srcOrd="0" destOrd="1" presId="urn:microsoft.com/office/officeart/2005/8/layout/hProcess4"/>
    <dgm:cxn modelId="{97F917F1-0B74-4850-A1B1-51E21286AF4F}" type="presOf" srcId="{792B914E-25FB-45C4-AD4E-4BADD646907F}" destId="{133C37B6-FAC4-4691-AFF6-6A4DE428E9BC}" srcOrd="1" destOrd="1" presId="urn:microsoft.com/office/officeart/2005/8/layout/hProcess4"/>
    <dgm:cxn modelId="{CAF2CDFF-2880-4C22-A963-52904EEBEC77}" srcId="{3EC2D385-788C-4C88-8B94-2C6A5AB08B48}" destId="{95D1AC61-B275-47F7-84DD-25C7B79BFCA4}" srcOrd="0" destOrd="0" parTransId="{BDB2C0D8-EDEB-461C-83E7-2B590804E2D3}" sibTransId="{31E9E2D7-50C6-49CF-889A-7524340663D4}"/>
    <dgm:cxn modelId="{1AD37150-B23A-4A69-9B40-20E8FDAC94CD}" type="presParOf" srcId="{8E284C7C-3D3A-44B6-B9D7-C9F543FD4BDB}" destId="{9A398BCB-2003-4155-B92F-03C9EC4ED7F1}" srcOrd="0" destOrd="0" presId="urn:microsoft.com/office/officeart/2005/8/layout/hProcess4"/>
    <dgm:cxn modelId="{BF707179-4AE0-45F7-AE86-E8705B5246D3}" type="presParOf" srcId="{8E284C7C-3D3A-44B6-B9D7-C9F543FD4BDB}" destId="{D02C7DE6-555C-4C2C-829F-830EC3175D56}" srcOrd="1" destOrd="0" presId="urn:microsoft.com/office/officeart/2005/8/layout/hProcess4"/>
    <dgm:cxn modelId="{AFA3BB1D-8F50-449C-90FD-1812F2255C64}" type="presParOf" srcId="{8E284C7C-3D3A-44B6-B9D7-C9F543FD4BDB}" destId="{4EAA8385-7186-4BB1-8066-59CC7ECE2E42}" srcOrd="2" destOrd="0" presId="urn:microsoft.com/office/officeart/2005/8/layout/hProcess4"/>
    <dgm:cxn modelId="{4FD4BC09-7C9E-4E95-8617-6AFBEE05914D}" type="presParOf" srcId="{4EAA8385-7186-4BB1-8066-59CC7ECE2E42}" destId="{BE91E0FB-C639-48B9-833B-21CBF25121FE}" srcOrd="0" destOrd="0" presId="urn:microsoft.com/office/officeart/2005/8/layout/hProcess4"/>
    <dgm:cxn modelId="{3F7BCFBD-5A18-4774-8AFF-4E73C6C056C2}" type="presParOf" srcId="{BE91E0FB-C639-48B9-833B-21CBF25121FE}" destId="{3BBF4EAB-6F24-4374-AA7B-2A060E52F92F}" srcOrd="0" destOrd="0" presId="urn:microsoft.com/office/officeart/2005/8/layout/hProcess4"/>
    <dgm:cxn modelId="{D5EA7B2F-C90F-4DAC-BF0D-9459031F123E}" type="presParOf" srcId="{BE91E0FB-C639-48B9-833B-21CBF25121FE}" destId="{A24BE96E-ED8B-4493-89D8-A9BDBDC46CD1}" srcOrd="1" destOrd="0" presId="urn:microsoft.com/office/officeart/2005/8/layout/hProcess4"/>
    <dgm:cxn modelId="{7C7E5E06-043A-4659-B4FE-E397DA2EDC8E}" type="presParOf" srcId="{BE91E0FB-C639-48B9-833B-21CBF25121FE}" destId="{133C37B6-FAC4-4691-AFF6-6A4DE428E9BC}" srcOrd="2" destOrd="0" presId="urn:microsoft.com/office/officeart/2005/8/layout/hProcess4"/>
    <dgm:cxn modelId="{4563C0C3-FC8C-4EC0-90ED-EE31EE690C46}" type="presParOf" srcId="{BE91E0FB-C639-48B9-833B-21CBF25121FE}" destId="{EE66221B-F085-406A-80A1-8F285F96F858}" srcOrd="3" destOrd="0" presId="urn:microsoft.com/office/officeart/2005/8/layout/hProcess4"/>
    <dgm:cxn modelId="{FFAAA6AE-8BC6-447C-B3A4-BDFBDF45273C}" type="presParOf" srcId="{BE91E0FB-C639-48B9-833B-21CBF25121FE}" destId="{B1273027-E6AD-42E1-8F3F-360FB1D370D5}" srcOrd="4" destOrd="0" presId="urn:microsoft.com/office/officeart/2005/8/layout/hProcess4"/>
    <dgm:cxn modelId="{C7CA9105-6DBB-4F58-BC58-0E3482D555E6}" type="presParOf" srcId="{4EAA8385-7186-4BB1-8066-59CC7ECE2E42}" destId="{DFD1D49D-56CF-47A2-B085-6DDE0274BD06}" srcOrd="1" destOrd="0" presId="urn:microsoft.com/office/officeart/2005/8/layout/hProcess4"/>
    <dgm:cxn modelId="{0DFDF3E5-4A47-4923-988B-0AF28BAB8D16}" type="presParOf" srcId="{4EAA8385-7186-4BB1-8066-59CC7ECE2E42}" destId="{EC737545-395A-4E11-857C-D4FD21C7D2D7}" srcOrd="2" destOrd="0" presId="urn:microsoft.com/office/officeart/2005/8/layout/hProcess4"/>
    <dgm:cxn modelId="{D8B44F58-35BB-404E-8B3A-E520014D9E1A}" type="presParOf" srcId="{EC737545-395A-4E11-857C-D4FD21C7D2D7}" destId="{890939EE-19B1-4475-9F0D-F2D90BF59591}" srcOrd="0" destOrd="0" presId="urn:microsoft.com/office/officeart/2005/8/layout/hProcess4"/>
    <dgm:cxn modelId="{6B783A26-2EC4-433E-8D8D-FC9F8D4C682A}" type="presParOf" srcId="{EC737545-395A-4E11-857C-D4FD21C7D2D7}" destId="{230B0F93-1A24-401D-84F3-E5331C50D352}" srcOrd="1" destOrd="0" presId="urn:microsoft.com/office/officeart/2005/8/layout/hProcess4"/>
    <dgm:cxn modelId="{FBB602D4-47BB-44CB-BE97-0FB00E210389}" type="presParOf" srcId="{EC737545-395A-4E11-857C-D4FD21C7D2D7}" destId="{F8A6D6C4-58C0-45A4-86A9-439B921B9C2C}" srcOrd="2" destOrd="0" presId="urn:microsoft.com/office/officeart/2005/8/layout/hProcess4"/>
    <dgm:cxn modelId="{5B11504E-E006-4A5B-B0D8-B847B6707685}" type="presParOf" srcId="{EC737545-395A-4E11-857C-D4FD21C7D2D7}" destId="{79FD6865-7B33-47A9-A174-3D58BBDC6B33}" srcOrd="3" destOrd="0" presId="urn:microsoft.com/office/officeart/2005/8/layout/hProcess4"/>
    <dgm:cxn modelId="{3F21DB3A-205A-43BF-84A0-B19BD69F645F}" type="presParOf" srcId="{EC737545-395A-4E11-857C-D4FD21C7D2D7}" destId="{C2C5C6AE-CBB4-4481-87DD-8356FEE9BC39}" srcOrd="4" destOrd="0" presId="urn:microsoft.com/office/officeart/2005/8/layout/hProcess4"/>
    <dgm:cxn modelId="{6B4B51BF-A12E-4146-A4FE-FD1142E301E6}" type="presParOf" srcId="{4EAA8385-7186-4BB1-8066-59CC7ECE2E42}" destId="{CF15E861-F300-44CA-A194-AAD328E174C0}" srcOrd="3" destOrd="0" presId="urn:microsoft.com/office/officeart/2005/8/layout/hProcess4"/>
    <dgm:cxn modelId="{D062B5E2-1EBE-4171-BE1B-CB867AA38E8D}" type="presParOf" srcId="{4EAA8385-7186-4BB1-8066-59CC7ECE2E42}" destId="{6423DEDF-62DF-42EE-A8ED-DA704C17E924}" srcOrd="4" destOrd="0" presId="urn:microsoft.com/office/officeart/2005/8/layout/hProcess4"/>
    <dgm:cxn modelId="{569008FE-F036-404A-842F-696739B3294C}" type="presParOf" srcId="{6423DEDF-62DF-42EE-A8ED-DA704C17E924}" destId="{443897A7-A17B-4010-A60C-BB05C5E6A782}" srcOrd="0" destOrd="0" presId="urn:microsoft.com/office/officeart/2005/8/layout/hProcess4"/>
    <dgm:cxn modelId="{B20BCABD-BA52-4947-9D46-C21428FCDEE9}" type="presParOf" srcId="{6423DEDF-62DF-42EE-A8ED-DA704C17E924}" destId="{192E671F-2D08-45E4-AF4C-CA258BF79C2B}" srcOrd="1" destOrd="0" presId="urn:microsoft.com/office/officeart/2005/8/layout/hProcess4"/>
    <dgm:cxn modelId="{C426D8CC-B7D0-4A7A-AC7D-02B8748BC750}" type="presParOf" srcId="{6423DEDF-62DF-42EE-A8ED-DA704C17E924}" destId="{B8056BAC-F7EE-43EA-8152-CBAF5C048C5E}" srcOrd="2" destOrd="0" presId="urn:microsoft.com/office/officeart/2005/8/layout/hProcess4"/>
    <dgm:cxn modelId="{3B9C0B69-56C7-4B41-A7D8-571E21B9BD10}" type="presParOf" srcId="{6423DEDF-62DF-42EE-A8ED-DA704C17E924}" destId="{0DF99948-86B0-4E11-820F-F53B38233FD6}" srcOrd="3" destOrd="0" presId="urn:microsoft.com/office/officeart/2005/8/layout/hProcess4"/>
    <dgm:cxn modelId="{01F12D24-05AB-450D-B88B-0E1B8B703A99}" type="presParOf" srcId="{6423DEDF-62DF-42EE-A8ED-DA704C17E924}" destId="{64E1D454-857A-4DFF-ABB7-54DCE708556A}" srcOrd="4" destOrd="0" presId="urn:microsoft.com/office/officeart/2005/8/layout/hProcess4"/>
    <dgm:cxn modelId="{7512994A-0D19-4E45-99A3-27EB5BED9BF2}" type="presParOf" srcId="{4EAA8385-7186-4BB1-8066-59CC7ECE2E42}" destId="{872AC61E-FBAA-410B-8E51-2237458B5755}" srcOrd="5" destOrd="0" presId="urn:microsoft.com/office/officeart/2005/8/layout/hProcess4"/>
    <dgm:cxn modelId="{1FB71695-63DF-461A-9D87-4754A845FF57}" type="presParOf" srcId="{4EAA8385-7186-4BB1-8066-59CC7ECE2E42}" destId="{5E9B7579-BF4D-4FB5-A428-A6E968D78D2A}" srcOrd="6" destOrd="0" presId="urn:microsoft.com/office/officeart/2005/8/layout/hProcess4"/>
    <dgm:cxn modelId="{819C313C-C40A-46B6-95F5-A6B128172522}" type="presParOf" srcId="{5E9B7579-BF4D-4FB5-A428-A6E968D78D2A}" destId="{58BD09C5-0C95-4021-9735-8940512FCF8E}" srcOrd="0" destOrd="0" presId="urn:microsoft.com/office/officeart/2005/8/layout/hProcess4"/>
    <dgm:cxn modelId="{DAE52C6A-0849-4A82-B1DB-50D1A6750F4B}" type="presParOf" srcId="{5E9B7579-BF4D-4FB5-A428-A6E968D78D2A}" destId="{F6933661-C0A2-4ED2-AFCC-BDC58679B3B3}" srcOrd="1" destOrd="0" presId="urn:microsoft.com/office/officeart/2005/8/layout/hProcess4"/>
    <dgm:cxn modelId="{381A3629-878A-47D1-BA76-4C532CDF703F}" type="presParOf" srcId="{5E9B7579-BF4D-4FB5-A428-A6E968D78D2A}" destId="{A39BBE7C-E627-4679-B3A7-FE4FC7DB3BB1}" srcOrd="2" destOrd="0" presId="urn:microsoft.com/office/officeart/2005/8/layout/hProcess4"/>
    <dgm:cxn modelId="{5FDE46A0-FAB0-4106-A7FC-94090E1DDB18}" type="presParOf" srcId="{5E9B7579-BF4D-4FB5-A428-A6E968D78D2A}" destId="{4AE7DEC0-EC77-482D-8E88-2E88A9C30A61}" srcOrd="3" destOrd="0" presId="urn:microsoft.com/office/officeart/2005/8/layout/hProcess4"/>
    <dgm:cxn modelId="{97722D99-1EF9-4DDF-BE44-B498F7E805FB}" type="presParOf" srcId="{5E9B7579-BF4D-4FB5-A428-A6E968D78D2A}" destId="{19F61C8C-2796-4A74-978E-D9FC8085739C}"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BE96E-ED8B-4493-89D8-A9BDBDC46CD1}">
      <dsp:nvSpPr>
        <dsp:cNvPr id="0" name=""/>
        <dsp:cNvSpPr/>
      </dsp:nvSpPr>
      <dsp:spPr>
        <a:xfrm>
          <a:off x="239786"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a:t>5</a:t>
          </a:r>
          <a:r>
            <a:rPr lang="en-US" sz="2500" kern="1200" baseline="30000"/>
            <a:t>th</a:t>
          </a:r>
          <a:r>
            <a:rPr lang="en-US" sz="2500" kern="1200"/>
            <a:t> Grade</a:t>
          </a:r>
        </a:p>
        <a:p>
          <a:pPr marL="228600" lvl="1" indent="-228600" algn="l" defTabSz="1111250">
            <a:lnSpc>
              <a:spcPct val="90000"/>
            </a:lnSpc>
            <a:spcBef>
              <a:spcPct val="0"/>
            </a:spcBef>
            <a:spcAft>
              <a:spcPct val="15000"/>
            </a:spcAft>
            <a:buChar char="•"/>
          </a:pPr>
          <a:r>
            <a:rPr lang="en-US" sz="2500" kern="1200"/>
            <a:t>6</a:t>
          </a:r>
          <a:r>
            <a:rPr lang="en-US" sz="2500" kern="1200" baseline="30000"/>
            <a:t>th</a:t>
          </a:r>
          <a:r>
            <a:rPr lang="en-US" sz="2500" kern="1200"/>
            <a:t> Grade</a:t>
          </a:r>
        </a:p>
      </dsp:txBody>
      <dsp:txXfrm>
        <a:off x="277763" y="896775"/>
        <a:ext cx="1924843" cy="1220662"/>
      </dsp:txXfrm>
    </dsp:sp>
    <dsp:sp modelId="{DFD1D49D-56CF-47A2-B085-6DDE0274BD06}">
      <dsp:nvSpPr>
        <dsp:cNvPr id="0" name=""/>
        <dsp:cNvSpPr/>
      </dsp:nvSpPr>
      <dsp:spPr>
        <a:xfrm>
          <a:off x="1297674" y="1012967"/>
          <a:ext cx="2559384" cy="2559384"/>
        </a:xfrm>
        <a:prstGeom prst="leftCircularArrow">
          <a:avLst>
            <a:gd name="adj1" fmla="val 4523"/>
            <a:gd name="adj2" fmla="val 575340"/>
            <a:gd name="adj3" fmla="val 2350850"/>
            <a:gd name="adj4" fmla="val 9024489"/>
            <a:gd name="adj5" fmla="val 5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66221B-F085-406A-80A1-8F285F96F858}">
      <dsp:nvSpPr>
        <dsp:cNvPr id="0" name=""/>
        <dsp:cNvSpPr/>
      </dsp:nvSpPr>
      <dsp:spPr>
        <a:xfrm>
          <a:off x="684408" y="215541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Lower Middle School</a:t>
          </a:r>
        </a:p>
      </dsp:txBody>
      <dsp:txXfrm>
        <a:off x="705122" y="2176129"/>
        <a:ext cx="1737058" cy="665817"/>
      </dsp:txXfrm>
    </dsp:sp>
    <dsp:sp modelId="{230B0F93-1A24-401D-84F3-E5331C50D352}">
      <dsp:nvSpPr>
        <dsp:cNvPr id="0" name=""/>
        <dsp:cNvSpPr/>
      </dsp:nvSpPr>
      <dsp:spPr>
        <a:xfrm>
          <a:off x="3014189"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a:t>7</a:t>
          </a:r>
          <a:r>
            <a:rPr lang="en-US" sz="2500" kern="1200" baseline="30000"/>
            <a:t>th</a:t>
          </a:r>
          <a:r>
            <a:rPr lang="en-US" sz="2500" kern="1200"/>
            <a:t> Grade</a:t>
          </a:r>
        </a:p>
        <a:p>
          <a:pPr marL="228600" lvl="1" indent="-228600" algn="l" defTabSz="1111250">
            <a:lnSpc>
              <a:spcPct val="90000"/>
            </a:lnSpc>
            <a:spcBef>
              <a:spcPct val="0"/>
            </a:spcBef>
            <a:spcAft>
              <a:spcPct val="15000"/>
            </a:spcAft>
            <a:buChar char="•"/>
          </a:pPr>
          <a:r>
            <a:rPr lang="en-US" sz="2500" kern="1200"/>
            <a:t>8</a:t>
          </a:r>
          <a:r>
            <a:rPr lang="en-US" sz="2500" kern="1200" baseline="30000"/>
            <a:t>th</a:t>
          </a:r>
          <a:r>
            <a:rPr lang="en-US" sz="2500" kern="1200"/>
            <a:t> Grade</a:t>
          </a:r>
        </a:p>
      </dsp:txBody>
      <dsp:txXfrm>
        <a:off x="3052166" y="1250397"/>
        <a:ext cx="1924843" cy="1220662"/>
      </dsp:txXfrm>
    </dsp:sp>
    <dsp:sp modelId="{CF15E861-F300-44CA-A194-AAD328E174C0}">
      <dsp:nvSpPr>
        <dsp:cNvPr id="0" name=""/>
        <dsp:cNvSpPr/>
      </dsp:nvSpPr>
      <dsp:spPr>
        <a:xfrm>
          <a:off x="4055404" y="-269220"/>
          <a:ext cx="2815041" cy="2815041"/>
        </a:xfrm>
        <a:prstGeom prst="circularArrow">
          <a:avLst>
            <a:gd name="adj1" fmla="val 4113"/>
            <a:gd name="adj2" fmla="val 517862"/>
            <a:gd name="adj3" fmla="val 19306627"/>
            <a:gd name="adj4" fmla="val 12575511"/>
            <a:gd name="adj5" fmla="val 47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FD6865-7B33-47A9-A174-3D58BBDC6B33}">
      <dsp:nvSpPr>
        <dsp:cNvPr id="0" name=""/>
        <dsp:cNvSpPr/>
      </dsp:nvSpPr>
      <dsp:spPr>
        <a:xfrm>
          <a:off x="3458811" y="50517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Upper Middle School</a:t>
          </a:r>
        </a:p>
      </dsp:txBody>
      <dsp:txXfrm>
        <a:off x="3479525" y="525889"/>
        <a:ext cx="1737058" cy="665817"/>
      </dsp:txXfrm>
    </dsp:sp>
    <dsp:sp modelId="{192E671F-2D08-45E4-AF4C-CA258BF79C2B}">
      <dsp:nvSpPr>
        <dsp:cNvPr id="0" name=""/>
        <dsp:cNvSpPr/>
      </dsp:nvSpPr>
      <dsp:spPr>
        <a:xfrm>
          <a:off x="5788592"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a:t>9</a:t>
          </a:r>
          <a:r>
            <a:rPr lang="en-US" sz="2500" kern="1200" baseline="30000"/>
            <a:t>th</a:t>
          </a:r>
          <a:r>
            <a:rPr lang="en-US" sz="2500" kern="1200"/>
            <a:t> Grade</a:t>
          </a:r>
        </a:p>
        <a:p>
          <a:pPr marL="228600" lvl="1" indent="-228600" algn="l" defTabSz="1111250">
            <a:lnSpc>
              <a:spcPct val="90000"/>
            </a:lnSpc>
            <a:spcBef>
              <a:spcPct val="0"/>
            </a:spcBef>
            <a:spcAft>
              <a:spcPct val="15000"/>
            </a:spcAft>
            <a:buChar char="•"/>
          </a:pPr>
          <a:r>
            <a:rPr lang="en-US" sz="2500" kern="1200"/>
            <a:t>10</a:t>
          </a:r>
          <a:r>
            <a:rPr lang="en-US" sz="2500" kern="1200" baseline="30000"/>
            <a:t>th</a:t>
          </a:r>
          <a:r>
            <a:rPr lang="en-US" sz="2500" kern="1200"/>
            <a:t> Grade</a:t>
          </a:r>
        </a:p>
      </dsp:txBody>
      <dsp:txXfrm>
        <a:off x="5826569" y="896775"/>
        <a:ext cx="1924843" cy="1220662"/>
      </dsp:txXfrm>
    </dsp:sp>
    <dsp:sp modelId="{872AC61E-FBAA-410B-8E51-2237458B5755}">
      <dsp:nvSpPr>
        <dsp:cNvPr id="0" name=""/>
        <dsp:cNvSpPr/>
      </dsp:nvSpPr>
      <dsp:spPr>
        <a:xfrm>
          <a:off x="6846481" y="1012967"/>
          <a:ext cx="2559384" cy="2559384"/>
        </a:xfrm>
        <a:prstGeom prst="leftCircularArrow">
          <a:avLst>
            <a:gd name="adj1" fmla="val 4523"/>
            <a:gd name="adj2" fmla="val 575340"/>
            <a:gd name="adj3" fmla="val 2350850"/>
            <a:gd name="adj4" fmla="val 9024489"/>
            <a:gd name="adj5" fmla="val 5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F99948-86B0-4E11-820F-F53B38233FD6}">
      <dsp:nvSpPr>
        <dsp:cNvPr id="0" name=""/>
        <dsp:cNvSpPr/>
      </dsp:nvSpPr>
      <dsp:spPr>
        <a:xfrm>
          <a:off x="6233214" y="215541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Pre-DP High School</a:t>
          </a:r>
        </a:p>
      </dsp:txBody>
      <dsp:txXfrm>
        <a:off x="6253928" y="2176129"/>
        <a:ext cx="1737058" cy="665817"/>
      </dsp:txXfrm>
    </dsp:sp>
    <dsp:sp modelId="{F6933661-C0A2-4ED2-AFCC-BDC58679B3B3}">
      <dsp:nvSpPr>
        <dsp:cNvPr id="0" name=""/>
        <dsp:cNvSpPr/>
      </dsp:nvSpPr>
      <dsp:spPr>
        <a:xfrm>
          <a:off x="8562995"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a:t>11</a:t>
          </a:r>
          <a:r>
            <a:rPr lang="en-US" sz="2500" kern="1200" baseline="30000"/>
            <a:t>th</a:t>
          </a:r>
          <a:r>
            <a:rPr lang="en-US" sz="2500" kern="1200"/>
            <a:t> Grade</a:t>
          </a:r>
        </a:p>
        <a:p>
          <a:pPr marL="228600" lvl="1" indent="-228600" algn="l" defTabSz="1111250">
            <a:lnSpc>
              <a:spcPct val="90000"/>
            </a:lnSpc>
            <a:spcBef>
              <a:spcPct val="0"/>
            </a:spcBef>
            <a:spcAft>
              <a:spcPct val="15000"/>
            </a:spcAft>
            <a:buChar char="•"/>
          </a:pPr>
          <a:r>
            <a:rPr lang="en-US" sz="2500" kern="1200"/>
            <a:t>12</a:t>
          </a:r>
          <a:r>
            <a:rPr lang="en-US" sz="2500" kern="1200" baseline="30000"/>
            <a:t>th</a:t>
          </a:r>
          <a:r>
            <a:rPr lang="en-US" sz="2500" kern="1200"/>
            <a:t> Grade</a:t>
          </a:r>
        </a:p>
      </dsp:txBody>
      <dsp:txXfrm>
        <a:off x="8600972" y="1250397"/>
        <a:ext cx="1924843" cy="1220662"/>
      </dsp:txXfrm>
    </dsp:sp>
    <dsp:sp modelId="{4AE7DEC0-EC77-482D-8E88-2E88A9C30A61}">
      <dsp:nvSpPr>
        <dsp:cNvPr id="0" name=""/>
        <dsp:cNvSpPr/>
      </dsp:nvSpPr>
      <dsp:spPr>
        <a:xfrm>
          <a:off x="9007617" y="50517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t>DP High School</a:t>
          </a:r>
        </a:p>
      </dsp:txBody>
      <dsp:txXfrm>
        <a:off x="9028331" y="525889"/>
        <a:ext cx="1737058" cy="6658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4/25/2025</a:t>
            </a:fld>
            <a:endParaRPr lang="en-US"/>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4/25/2025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33</a:t>
            </a:fld>
            <a:endParaRPr lang="en-US"/>
          </a:p>
        </p:txBody>
      </p:sp>
    </p:spTree>
    <p:extLst>
      <p:ext uri="{BB962C8B-B14F-4D97-AF65-F5344CB8AC3E}">
        <p14:creationId xmlns:p14="http://schemas.microsoft.com/office/powerpoint/2010/main" val="3801693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626262"/>
                </a:solidFill>
                <a:effectLst/>
                <a:latin typeface="proxima-nova"/>
              </a:rPr>
              <a:t>Students work on goals based on their own specific learning profile. Additionally, the group setting allows them to work collaboratively on similar assignments or learn different strategies from peers. Initial emphasis is on developing habits for tracking assignments, time management, willingness to ask for and accept help, and metacognition. Once students have established regular habits around turning assignments in on time, higher order study skills are introduced. Rather than a separate study skills curriculum (e.g. stand-alone unit on note taking or mnemonic memory strategies), students are learning to apply these skills to their existing coursework from their content area classes. While the teacher can help support students in their content area classes, the class does not provide basic skill remediation, and teachers are not necessarily content area specialists across subjects.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626262"/>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teacher serves as a key advocate for students, helping them navigate their learning accommodations and effectively communicate with their teachers. They often act as the connection between students, families, and teachers. By working closely with classroom teachers, the strategies for success teacher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p:txBody>
      </p:sp>
      <p:sp>
        <p:nvSpPr>
          <p:cNvPr id="4" name="Slide Number Placeholder 3"/>
          <p:cNvSpPr>
            <a:spLocks noGrp="1"/>
          </p:cNvSpPr>
          <p:nvPr>
            <p:ph type="sldNum" sz="quarter" idx="5"/>
          </p:nvPr>
        </p:nvSpPr>
        <p:spPr/>
        <p:txBody>
          <a:bodyPr/>
          <a:lstStyle/>
          <a:p>
            <a:fld id="{3CFA0038-7055-434C-B6C4-B8C69565C600}" type="slidenum">
              <a:rPr lang="en-US" smtClean="0"/>
              <a:t>34</a:t>
            </a:fld>
            <a:endParaRPr lang="en-US"/>
          </a:p>
        </p:txBody>
      </p:sp>
    </p:spTree>
    <p:extLst>
      <p:ext uri="{BB962C8B-B14F-4D97-AF65-F5344CB8AC3E}">
        <p14:creationId xmlns:p14="http://schemas.microsoft.com/office/powerpoint/2010/main" val="167702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Weekly check-ins are designed to provide targeted, individualized support for your student through regular, structured meetings with students, ensuring they stay on track with their academic responsibilities and feel supported in their learning journey.</a:t>
            </a:r>
          </a:p>
          <a:p>
            <a:endParaRPr lang="en-US"/>
          </a:p>
          <a:p>
            <a:r>
              <a:rPr lang="en-US" b="1"/>
              <a:t>Grade and Assignment Tracking</a:t>
            </a:r>
            <a:endParaRPr lang="en-US"/>
          </a:p>
          <a:p>
            <a:pPr>
              <a:buFont typeface="Arial" panose="020B0604020202020204" pitchFamily="34" charset="0"/>
              <a:buChar char="•"/>
            </a:pPr>
            <a:r>
              <a:rPr lang="en-US"/>
              <a:t>Review grades and progress in all classes.</a:t>
            </a:r>
          </a:p>
          <a:p>
            <a:pPr>
              <a:buFont typeface="Arial" panose="020B0604020202020204" pitchFamily="34" charset="0"/>
              <a:buChar char="•"/>
            </a:pPr>
            <a:r>
              <a:rPr lang="en-US"/>
              <a:t>Identify missing assignments or upcoming deadlines.</a:t>
            </a:r>
          </a:p>
          <a:p>
            <a:pPr>
              <a:buFont typeface="Arial" panose="020B0604020202020204" pitchFamily="34" charset="0"/>
              <a:buChar char="•"/>
            </a:pPr>
            <a:r>
              <a:rPr lang="en-US"/>
              <a:t>Help prioritize tasks and develop action plans for success.</a:t>
            </a:r>
          </a:p>
          <a:p>
            <a:r>
              <a:rPr lang="en-US" b="1"/>
              <a:t>1:1 Support</a:t>
            </a:r>
            <a:endParaRPr lang="en-US"/>
          </a:p>
          <a:p>
            <a:pPr>
              <a:buFont typeface="Arial" panose="020B0604020202020204" pitchFamily="34" charset="0"/>
              <a:buChar char="•"/>
            </a:pPr>
            <a:r>
              <a:rPr lang="en-US"/>
              <a:t>Provide a dedicated space to discuss challenges or concerns.</a:t>
            </a:r>
          </a:p>
          <a:p>
            <a:pPr>
              <a:buFont typeface="Arial" panose="020B0604020202020204" pitchFamily="34" charset="0"/>
              <a:buChar char="•"/>
            </a:pPr>
            <a:r>
              <a:rPr lang="en-US"/>
              <a:t>Share resources and strategies for academic improvement.</a:t>
            </a:r>
          </a:p>
          <a:p>
            <a:pPr>
              <a:buFont typeface="Arial" panose="020B0604020202020204" pitchFamily="34" charset="0"/>
              <a:buChar char="•"/>
            </a:pPr>
            <a:r>
              <a:rPr lang="en-US"/>
              <a:t>Celebrate successes to promote motivation and confidence.</a:t>
            </a:r>
          </a:p>
          <a:p>
            <a:pPr>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 teacher serves as a key advocate for students, helping them navigate their learning accommodations and effectively communicate with their teachers. They often act as the connection between students, families, and teachers. By working closely with classroom teachers, the strategies for success teacher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a:p>
            <a:pPr>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35</a:t>
            </a:fld>
            <a:endParaRPr lang="en-US"/>
          </a:p>
        </p:txBody>
      </p:sp>
    </p:spTree>
    <p:extLst>
      <p:ext uri="{BB962C8B-B14F-4D97-AF65-F5344CB8AC3E}">
        <p14:creationId xmlns:p14="http://schemas.microsoft.com/office/powerpoint/2010/main" val="1459336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36</a:t>
            </a:fld>
            <a:endParaRPr lang="en-US"/>
          </a:p>
        </p:txBody>
      </p:sp>
    </p:spTree>
    <p:extLst>
      <p:ext uri="{BB962C8B-B14F-4D97-AF65-F5344CB8AC3E}">
        <p14:creationId xmlns:p14="http://schemas.microsoft.com/office/powerpoint/2010/main" val="2522770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37</a:t>
            </a:fld>
            <a:endParaRPr lang="en-US"/>
          </a:p>
        </p:txBody>
      </p:sp>
    </p:spTree>
    <p:extLst>
      <p:ext uri="{BB962C8B-B14F-4D97-AF65-F5344CB8AC3E}">
        <p14:creationId xmlns:p14="http://schemas.microsoft.com/office/powerpoint/2010/main" val="1938758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FA0038-7055-434C-B6C4-B8C69565C600}" type="slidenum">
              <a:rPr lang="en-US" smtClean="0"/>
              <a:t>38</a:t>
            </a:fld>
            <a:endParaRPr lang="en-US"/>
          </a:p>
        </p:txBody>
      </p:sp>
    </p:spTree>
    <p:extLst>
      <p:ext uri="{BB962C8B-B14F-4D97-AF65-F5344CB8AC3E}">
        <p14:creationId xmlns:p14="http://schemas.microsoft.com/office/powerpoint/2010/main" val="4213973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4" name="Picture 3" descr="A black and white sign with white text">
            <a:extLst>
              <a:ext uri="{FF2B5EF4-FFF2-40B4-BE49-F238E27FC236}">
                <a16:creationId xmlns:a16="http://schemas.microsoft.com/office/drawing/2014/main" id="{18A25C1A-8413-4271-D727-FF8C1D98FC50}"/>
              </a:ext>
            </a:extLst>
          </p:cNvPr>
          <p:cNvPicPr>
            <a:picLocks noChangeAspect="1"/>
          </p:cNvPicPr>
          <p:nvPr userDrawn="1"/>
        </p:nvPicPr>
        <p:blipFill>
          <a:blip r:embed="rId2"/>
          <a:stretch>
            <a:fillRect/>
          </a:stretch>
        </p:blipFill>
        <p:spPr>
          <a:xfrm>
            <a:off x="9991600" y="5797131"/>
            <a:ext cx="1992983" cy="914400"/>
          </a:xfrm>
          <a:prstGeom prst="rect">
            <a:avLst/>
          </a:prstGeom>
        </p:spPr>
      </p:pic>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pic>
        <p:nvPicPr>
          <p:cNvPr id="2" name="Picture 1" descr="A green and white logo&#10;&#10;Description automatically generated">
            <a:extLst>
              <a:ext uri="{FF2B5EF4-FFF2-40B4-BE49-F238E27FC236}">
                <a16:creationId xmlns:a16="http://schemas.microsoft.com/office/drawing/2014/main" id="{CBFEBDC6-AB20-7322-3E54-DAE399B67F90}"/>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59504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pic>
        <p:nvPicPr>
          <p:cNvPr id="2" name="Picture 1" descr="A green and white logo&#10;&#10;Description automatically generated">
            <a:extLst>
              <a:ext uri="{FF2B5EF4-FFF2-40B4-BE49-F238E27FC236}">
                <a16:creationId xmlns:a16="http://schemas.microsoft.com/office/drawing/2014/main" id="{B9994D48-8000-8FE0-861D-21CBA9F1E44A}"/>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283145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p>
        </p:txBody>
      </p:sp>
      <p:pic>
        <p:nvPicPr>
          <p:cNvPr id="3" name="Picture 2" descr="A green and white logo&#10;&#10;Description automatically generated">
            <a:extLst>
              <a:ext uri="{FF2B5EF4-FFF2-40B4-BE49-F238E27FC236}">
                <a16:creationId xmlns:a16="http://schemas.microsoft.com/office/drawing/2014/main" id="{76DDF9C6-52DF-EB41-145C-E4B2536A5DB7}"/>
              </a:ext>
            </a:extLst>
          </p:cNvPr>
          <p:cNvPicPr/>
          <p:nvPr userDrawn="1"/>
        </p:nvPicPr>
        <p:blipFill>
          <a:blip r:embed="rId2"/>
          <a:stretch>
            <a:fillRect/>
          </a:stretch>
        </p:blipFill>
        <p:spPr>
          <a:xfrm>
            <a:off x="182880" y="182880"/>
            <a:ext cx="757056" cy="1143000"/>
          </a:xfrm>
          <a:prstGeom prst="rect">
            <a:avLst/>
          </a:prstGeom>
        </p:spPr>
      </p:pic>
    </p:spTree>
    <p:extLst>
      <p:ext uri="{BB962C8B-B14F-4D97-AF65-F5344CB8AC3E}">
        <p14:creationId xmlns:p14="http://schemas.microsoft.com/office/powerpoint/2010/main" val="1984934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descr="A green and white logo&#10;&#10;Description automatically generated">
            <a:extLst>
              <a:ext uri="{FF2B5EF4-FFF2-40B4-BE49-F238E27FC236}">
                <a16:creationId xmlns:a16="http://schemas.microsoft.com/office/drawing/2014/main" id="{14AE8EF1-561E-73B5-B812-448CD0D20B55}"/>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114414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green and white logo&#10;&#10;Description automatically generated">
            <a:extLst>
              <a:ext uri="{FF2B5EF4-FFF2-40B4-BE49-F238E27FC236}">
                <a16:creationId xmlns:a16="http://schemas.microsoft.com/office/drawing/2014/main" id="{2574113A-93E6-5160-30D1-E9317510F510}"/>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616603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155064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pic>
        <p:nvPicPr>
          <p:cNvPr id="2" name="Picture 1" descr="A green and white logo&#10;&#10;Description automatically generated">
            <a:extLst>
              <a:ext uri="{FF2B5EF4-FFF2-40B4-BE49-F238E27FC236}">
                <a16:creationId xmlns:a16="http://schemas.microsoft.com/office/drawing/2014/main" id="{DFC661FB-98B8-C0A0-AEB6-3923514AD939}"/>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390449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00721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descr="A green and white logo&#10;&#10;Description automatically generated">
            <a:extLst>
              <a:ext uri="{FF2B5EF4-FFF2-40B4-BE49-F238E27FC236}">
                <a16:creationId xmlns:a16="http://schemas.microsoft.com/office/drawing/2014/main" id="{9F860F86-BE48-5788-361C-C4BF26AB32D8}"/>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397081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descr="A green and white logo&#10;&#10;Description automatically generated">
            <a:extLst>
              <a:ext uri="{FF2B5EF4-FFF2-40B4-BE49-F238E27FC236}">
                <a16:creationId xmlns:a16="http://schemas.microsoft.com/office/drawing/2014/main" id="{5EF469D8-A92B-2AC2-7E7B-5875A6078C40}"/>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3217407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p>
        </p:txBody>
      </p:sp>
      <p:pic>
        <p:nvPicPr>
          <p:cNvPr id="3" name="Picture 2" descr="A green and white logo&#10;&#10;Description automatically generated">
            <a:extLst>
              <a:ext uri="{FF2B5EF4-FFF2-40B4-BE49-F238E27FC236}">
                <a16:creationId xmlns:a16="http://schemas.microsoft.com/office/drawing/2014/main" id="{D990890B-C293-0745-FC4A-57CCC7CBC452}"/>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997227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p>
        </p:txBody>
      </p:sp>
      <p:pic>
        <p:nvPicPr>
          <p:cNvPr id="3" name="Picture 2" descr="A green and white logo&#10;&#10;Description automatically generated">
            <a:extLst>
              <a:ext uri="{FF2B5EF4-FFF2-40B4-BE49-F238E27FC236}">
                <a16:creationId xmlns:a16="http://schemas.microsoft.com/office/drawing/2014/main" id="{0AB7D6E3-960E-1FC4-5B8B-C40A40AFAE6B}"/>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583128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pic>
        <p:nvPicPr>
          <p:cNvPr id="4" name="Picture 3" descr="A green and white logo&#10;&#10;Description automatically generated">
            <a:extLst>
              <a:ext uri="{FF2B5EF4-FFF2-40B4-BE49-F238E27FC236}">
                <a16:creationId xmlns:a16="http://schemas.microsoft.com/office/drawing/2014/main" id="{939553B0-6D92-70DA-0D60-FDF5F1E146B7}"/>
              </a:ext>
            </a:extLst>
          </p:cNvPr>
          <p:cNvPicPr/>
          <p:nvPr userDrawn="1"/>
        </p:nvPicPr>
        <p:blipFill>
          <a:blip r:embed="rId2"/>
          <a:stretch>
            <a:fillRect/>
          </a:stretch>
        </p:blipFill>
        <p:spPr>
          <a:xfrm>
            <a:off x="182880" y="182880"/>
            <a:ext cx="757056" cy="1143000"/>
          </a:xfrm>
          <a:prstGeom prst="rect">
            <a:avLst/>
          </a:prstGeom>
        </p:spPr>
      </p:pic>
    </p:spTree>
    <p:extLst>
      <p:ext uri="{BB962C8B-B14F-4D97-AF65-F5344CB8AC3E}">
        <p14:creationId xmlns:p14="http://schemas.microsoft.com/office/powerpoint/2010/main" val="3336362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63202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259740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955941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pic>
        <p:nvPicPr>
          <p:cNvPr id="2" name="Picture 1" descr="A green and white logo&#10;&#10;Description automatically generated">
            <a:extLst>
              <a:ext uri="{FF2B5EF4-FFF2-40B4-BE49-F238E27FC236}">
                <a16:creationId xmlns:a16="http://schemas.microsoft.com/office/drawing/2014/main" id="{C4281733-A491-1907-484C-2EB952DD9E2F}"/>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366147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212595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pic>
        <p:nvPicPr>
          <p:cNvPr id="4" name="Picture 3" descr="A green and white logo&#10;&#10;Description automatically generated">
            <a:extLst>
              <a:ext uri="{FF2B5EF4-FFF2-40B4-BE49-F238E27FC236}">
                <a16:creationId xmlns:a16="http://schemas.microsoft.com/office/drawing/2014/main" id="{808750BC-0547-EF6A-4988-6212C7F85DC9}"/>
              </a:ext>
            </a:extLst>
          </p:cNvPr>
          <p:cNvPicPr>
            <a:picLocks noChangeAspect="1"/>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pic>
        <p:nvPicPr>
          <p:cNvPr id="2" name="Picture 1" descr="A green and white logo&#10;&#10;Description automatically generated">
            <a:extLst>
              <a:ext uri="{FF2B5EF4-FFF2-40B4-BE49-F238E27FC236}">
                <a16:creationId xmlns:a16="http://schemas.microsoft.com/office/drawing/2014/main" id="{22C4DCF3-2934-225C-D212-C63FD6235272}"/>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084389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338258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13661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pic>
        <p:nvPicPr>
          <p:cNvPr id="8" name="Picture 7" descr="A green and white logo&#10;&#10;Description automatically generated">
            <a:extLst>
              <a:ext uri="{FF2B5EF4-FFF2-40B4-BE49-F238E27FC236}">
                <a16:creationId xmlns:a16="http://schemas.microsoft.com/office/drawing/2014/main" id="{59730B2B-4A7C-37D9-121D-D040CC6F9043}"/>
              </a:ext>
            </a:extLst>
          </p:cNvPr>
          <p:cNvPicPr/>
          <p:nvPr userDrawn="1"/>
        </p:nvPicPr>
        <p:blipFill>
          <a:blip r:embed="rId2"/>
          <a:stretch>
            <a:fillRect/>
          </a:stretch>
        </p:blipFill>
        <p:spPr>
          <a:xfrm>
            <a:off x="10473977" y="5163341"/>
            <a:ext cx="757056" cy="1143000"/>
          </a:xfrm>
          <a:prstGeom prst="rect">
            <a:avLst/>
          </a:prstGeom>
        </p:spPr>
      </p:pic>
    </p:spTree>
    <p:extLst>
      <p:ext uri="{BB962C8B-B14F-4D97-AF65-F5344CB8AC3E}">
        <p14:creationId xmlns:p14="http://schemas.microsoft.com/office/powerpoint/2010/main" val="294804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pic>
        <p:nvPicPr>
          <p:cNvPr id="7" name="Picture 6" descr="A green and white logo&#10;&#10;Description automatically generated">
            <a:extLst>
              <a:ext uri="{FF2B5EF4-FFF2-40B4-BE49-F238E27FC236}">
                <a16:creationId xmlns:a16="http://schemas.microsoft.com/office/drawing/2014/main" id="{A757B956-F592-1CE2-F033-E1308AC637C1}"/>
              </a:ext>
            </a:extLst>
          </p:cNvPr>
          <p:cNvPicPr/>
          <p:nvPr userDrawn="1"/>
        </p:nvPicPr>
        <p:blipFill>
          <a:blip r:embed="rId2"/>
          <a:stretch>
            <a:fillRect/>
          </a:stretch>
        </p:blipFill>
        <p:spPr>
          <a:xfrm>
            <a:off x="10473977" y="5163341"/>
            <a:ext cx="757056" cy="1143000"/>
          </a:xfrm>
          <a:prstGeom prst="rect">
            <a:avLst/>
          </a:prstGeom>
        </p:spPr>
      </p:pic>
    </p:spTree>
    <p:extLst>
      <p:ext uri="{BB962C8B-B14F-4D97-AF65-F5344CB8AC3E}">
        <p14:creationId xmlns:p14="http://schemas.microsoft.com/office/powerpoint/2010/main" val="2649517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4055230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1171768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A green and white logo&#10;&#10;Description automatically generated">
            <a:extLst>
              <a:ext uri="{FF2B5EF4-FFF2-40B4-BE49-F238E27FC236}">
                <a16:creationId xmlns:a16="http://schemas.microsoft.com/office/drawing/2014/main" id="{B22A12F8-8A2D-4307-DEE1-2C80A83D869C}"/>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solidFill>
                <a:schemeClr val="bg1"/>
              </a:solidFill>
            </a:endParaRPr>
          </a:p>
        </p:txBody>
      </p:sp>
      <p:pic>
        <p:nvPicPr>
          <p:cNvPr id="2" name="Picture 1" descr="A green and white logo&#10;&#10;Description automatically generated">
            <a:extLst>
              <a:ext uri="{FF2B5EF4-FFF2-40B4-BE49-F238E27FC236}">
                <a16:creationId xmlns:a16="http://schemas.microsoft.com/office/drawing/2014/main" id="{71F32669-3EBC-4588-D5B4-525F3252B660}"/>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pic>
        <p:nvPicPr>
          <p:cNvPr id="3" name="Picture 2" descr="A green and white logo&#10;&#10;Description automatically generated">
            <a:extLst>
              <a:ext uri="{FF2B5EF4-FFF2-40B4-BE49-F238E27FC236}">
                <a16:creationId xmlns:a16="http://schemas.microsoft.com/office/drawing/2014/main" id="{6B260C16-5844-B4CD-0680-CC425077E67F}"/>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2" name="Picture 1" descr="A green and white logo&#10;&#10;Description automatically generated">
            <a:extLst>
              <a:ext uri="{FF2B5EF4-FFF2-40B4-BE49-F238E27FC236}">
                <a16:creationId xmlns:a16="http://schemas.microsoft.com/office/drawing/2014/main" id="{E5F743DB-B2BD-E6C9-0B7B-0D23F63C40CB}"/>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pic>
        <p:nvPicPr>
          <p:cNvPr id="2" name="Picture 1" descr="A green and white logo&#10;&#10;Description automatically generated">
            <a:extLst>
              <a:ext uri="{FF2B5EF4-FFF2-40B4-BE49-F238E27FC236}">
                <a16:creationId xmlns:a16="http://schemas.microsoft.com/office/drawing/2014/main" id="{C7677E25-1415-B1A5-FEE9-85B4ABBB3A72}"/>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2" name="Picture 1" descr="A green and white logo&#10;&#10;Description automatically generated">
            <a:extLst>
              <a:ext uri="{FF2B5EF4-FFF2-40B4-BE49-F238E27FC236}">
                <a16:creationId xmlns:a16="http://schemas.microsoft.com/office/drawing/2014/main" id="{8E96CA2C-6A41-1816-AE2F-F2F39AB474FA}"/>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solidFill>
                <a:schemeClr val="bg1"/>
              </a:solidFill>
            </a:endParaRPr>
          </a:p>
        </p:txBody>
      </p:sp>
      <p:pic>
        <p:nvPicPr>
          <p:cNvPr id="4" name="Picture 3" descr="A green and white logo&#10;&#10;Description automatically generated">
            <a:extLst>
              <a:ext uri="{FF2B5EF4-FFF2-40B4-BE49-F238E27FC236}">
                <a16:creationId xmlns:a16="http://schemas.microsoft.com/office/drawing/2014/main" id="{E00871AA-F09C-B317-75DC-2D38D8C83605}"/>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68776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title="Decorative"/>
          <p:cNvSpPr/>
          <p:nvPr userDrawn="1"/>
        </p:nvSpPr>
        <p:spPr>
          <a:xfrm>
            <a:off x="9139272" y="4414498"/>
            <a:ext cx="3052729" cy="2443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p>
        </p:txBody>
      </p:sp>
      <p:sp>
        <p:nvSpPr>
          <p:cNvPr id="26" name="Rectangle 25" title="Decorative"/>
          <p:cNvSpPr/>
          <p:nvPr userDrawn="1"/>
        </p:nvSpPr>
        <p:spPr>
          <a:xfrm>
            <a:off x="3046424" y="4414498"/>
            <a:ext cx="3052729" cy="24435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p>
        </p:txBody>
      </p:sp>
    </p:spTree>
    <p:extLst>
      <p:ext uri="{BB962C8B-B14F-4D97-AF65-F5344CB8AC3E}">
        <p14:creationId xmlns:p14="http://schemas.microsoft.com/office/powerpoint/2010/main" val="33311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 name="Picture 3" descr="A green and white logo&#10;&#10;Description automatically generated">
            <a:extLst>
              <a:ext uri="{FF2B5EF4-FFF2-40B4-BE49-F238E27FC236}">
                <a16:creationId xmlns:a16="http://schemas.microsoft.com/office/drawing/2014/main" id="{42B9CFA8-A151-D27E-DCB0-4EFA78718D1A}"/>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900963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2" name="Picture 1" descr="A green and white logo&#10;&#10;Description automatically generated">
            <a:extLst>
              <a:ext uri="{FF2B5EF4-FFF2-40B4-BE49-F238E27FC236}">
                <a16:creationId xmlns:a16="http://schemas.microsoft.com/office/drawing/2014/main" id="{099BB160-614A-E674-B18E-15B2879AC119}"/>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310127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pic>
        <p:nvPicPr>
          <p:cNvPr id="4" name="Picture 3" descr="A green and white logo&#10;&#10;Description automatically generated">
            <a:extLst>
              <a:ext uri="{FF2B5EF4-FFF2-40B4-BE49-F238E27FC236}">
                <a16:creationId xmlns:a16="http://schemas.microsoft.com/office/drawing/2014/main" id="{6C752327-9DF1-45B4-9B38-7A18911ABD29}"/>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1914768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pic>
        <p:nvPicPr>
          <p:cNvPr id="4" name="Picture 3" descr="A green and white logo&#10;&#10;Description automatically generated">
            <a:extLst>
              <a:ext uri="{FF2B5EF4-FFF2-40B4-BE49-F238E27FC236}">
                <a16:creationId xmlns:a16="http://schemas.microsoft.com/office/drawing/2014/main" id="{47667CEA-E9E8-140A-905D-617F93B0F7EE}"/>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115425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p>
        </p:txBody>
      </p:sp>
      <p:pic>
        <p:nvPicPr>
          <p:cNvPr id="2" name="Picture 1" descr="A green and white logo&#10;&#10;Description automatically generated">
            <a:extLst>
              <a:ext uri="{FF2B5EF4-FFF2-40B4-BE49-F238E27FC236}">
                <a16:creationId xmlns:a16="http://schemas.microsoft.com/office/drawing/2014/main" id="{2AAF15F7-D000-184C-737B-33BF6DEF9C17}"/>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74456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descr="A green and white logo&#10;&#10;Description automatically generated">
            <a:extLst>
              <a:ext uri="{FF2B5EF4-FFF2-40B4-BE49-F238E27FC236}">
                <a16:creationId xmlns:a16="http://schemas.microsoft.com/office/drawing/2014/main" id="{F37A83F6-7A14-3473-E667-13D88416C380}"/>
              </a:ext>
            </a:extLst>
          </p:cNvPr>
          <p:cNvPicPr>
            <a:picLocks noChangeAspect="1"/>
          </p:cNvPicPr>
          <p:nvPr userDrawn="1"/>
        </p:nvPicPr>
        <p:blipFill>
          <a:blip r:embed="rId2"/>
          <a:stretch>
            <a:fillRect/>
          </a:stretch>
        </p:blipFill>
        <p:spPr>
          <a:xfrm>
            <a:off x="11661612" y="5114237"/>
            <a:ext cx="454234" cy="685800"/>
          </a:xfrm>
          <a:prstGeom prst="rect">
            <a:avLst/>
          </a:prstGeom>
        </p:spPr>
      </p:pic>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p>
        </p:txBody>
      </p:sp>
      <p:pic>
        <p:nvPicPr>
          <p:cNvPr id="2" name="Picture 1" descr="A green and white logo&#10;&#10;Description automatically generated">
            <a:extLst>
              <a:ext uri="{FF2B5EF4-FFF2-40B4-BE49-F238E27FC236}">
                <a16:creationId xmlns:a16="http://schemas.microsoft.com/office/drawing/2014/main" id="{4BDC6F02-0C4F-46DC-2FE8-EB036E33316D}"/>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698514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p>
        </p:txBody>
      </p:sp>
      <p:pic>
        <p:nvPicPr>
          <p:cNvPr id="3" name="Picture 2" descr="A green and white logo&#10;&#10;Description automatically generated">
            <a:extLst>
              <a:ext uri="{FF2B5EF4-FFF2-40B4-BE49-F238E27FC236}">
                <a16:creationId xmlns:a16="http://schemas.microsoft.com/office/drawing/2014/main" id="{F4367514-33D1-BC97-949D-8E68A601F808}"/>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850829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green and white logo&#10;&#10;Description automatically generated">
            <a:extLst>
              <a:ext uri="{FF2B5EF4-FFF2-40B4-BE49-F238E27FC236}">
                <a16:creationId xmlns:a16="http://schemas.microsoft.com/office/drawing/2014/main" id="{B722A907-7036-F6A8-E435-A4CB17149E7B}"/>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28697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2" name="Picture 1" descr="A green and white logo&#10;&#10;Description automatically generated">
            <a:extLst>
              <a:ext uri="{FF2B5EF4-FFF2-40B4-BE49-F238E27FC236}">
                <a16:creationId xmlns:a16="http://schemas.microsoft.com/office/drawing/2014/main" id="{E7064DEA-9310-8EEB-5981-A4031CF2558F}"/>
              </a:ext>
            </a:extLst>
          </p:cNvPr>
          <p:cNvPicPr/>
          <p:nvPr userDrawn="1"/>
        </p:nvPicPr>
        <p:blipFill>
          <a:blip r:embed="rId2"/>
          <a:stretch>
            <a:fillRect/>
          </a:stretch>
        </p:blipFill>
        <p:spPr>
          <a:xfrm>
            <a:off x="182880" y="5623278"/>
            <a:ext cx="757056" cy="1143000"/>
          </a:xfrm>
          <a:prstGeom prst="rect">
            <a:avLst/>
          </a:prstGeom>
        </p:spPr>
      </p:pic>
    </p:spTree>
    <p:extLst>
      <p:ext uri="{BB962C8B-B14F-4D97-AF65-F5344CB8AC3E}">
        <p14:creationId xmlns:p14="http://schemas.microsoft.com/office/powerpoint/2010/main" val="1252937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pic>
        <p:nvPicPr>
          <p:cNvPr id="2" name="Picture 1" descr="A green and white logo&#10;&#10;Description automatically generated">
            <a:extLst>
              <a:ext uri="{FF2B5EF4-FFF2-40B4-BE49-F238E27FC236}">
                <a16:creationId xmlns:a16="http://schemas.microsoft.com/office/drawing/2014/main" id="{CBB07E8D-D161-137F-B8D6-71259877A64F}"/>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096761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2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descr="A green and white logo&#10;&#10;Description automatically generated">
            <a:extLst>
              <a:ext uri="{FF2B5EF4-FFF2-40B4-BE49-F238E27FC236}">
                <a16:creationId xmlns:a16="http://schemas.microsoft.com/office/drawing/2014/main" id="{C594F636-3389-8937-5E1D-F1EFEB321485}"/>
              </a:ext>
            </a:extLst>
          </p:cNvPr>
          <p:cNvPicPr>
            <a:picLocks noChangeAspect="1"/>
          </p:cNvPicPr>
          <p:nvPr userDrawn="1"/>
        </p:nvPicPr>
        <p:blipFill>
          <a:blip r:embed="rId2"/>
          <a:stretch>
            <a:fillRect/>
          </a:stretch>
        </p:blipFill>
        <p:spPr>
          <a:xfrm>
            <a:off x="11661612" y="5114237"/>
            <a:ext cx="454234" cy="685800"/>
          </a:xfrm>
          <a:prstGeom prst="rect">
            <a:avLst/>
          </a:prstGeom>
        </p:spPr>
      </p:pic>
    </p:spTree>
    <p:extLst>
      <p:ext uri="{BB962C8B-B14F-4D97-AF65-F5344CB8AC3E}">
        <p14:creationId xmlns:p14="http://schemas.microsoft.com/office/powerpoint/2010/main" val="11420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4" name="Picture 3" descr="A green and white logo&#10;&#10;Description automatically generated">
            <a:extLst>
              <a:ext uri="{FF2B5EF4-FFF2-40B4-BE49-F238E27FC236}">
                <a16:creationId xmlns:a16="http://schemas.microsoft.com/office/drawing/2014/main" id="{377245BE-DE61-AA75-EC19-DD39A6701CB3}"/>
              </a:ext>
            </a:extLst>
          </p:cNvPr>
          <p:cNvPicPr>
            <a:picLocks noChangeAspect="1"/>
          </p:cNvPicPr>
          <p:nvPr userDrawn="1"/>
        </p:nvPicPr>
        <p:blipFill>
          <a:blip r:embed="rId2"/>
          <a:stretch>
            <a:fillRect/>
          </a:stretch>
        </p:blipFill>
        <p:spPr>
          <a:xfrm>
            <a:off x="11645667" y="5573843"/>
            <a:ext cx="454234" cy="685800"/>
          </a:xfrm>
          <a:prstGeom prst="rect">
            <a:avLst/>
          </a:prstGeom>
        </p:spPr>
      </p:pic>
    </p:spTree>
    <p:extLst>
      <p:ext uri="{BB962C8B-B14F-4D97-AF65-F5344CB8AC3E}">
        <p14:creationId xmlns:p14="http://schemas.microsoft.com/office/powerpoint/2010/main" val="4235650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pic>
        <p:nvPicPr>
          <p:cNvPr id="3" name="Picture 2" descr="A green and white logo&#10;&#10;Description automatically generated">
            <a:extLst>
              <a:ext uri="{FF2B5EF4-FFF2-40B4-BE49-F238E27FC236}">
                <a16:creationId xmlns:a16="http://schemas.microsoft.com/office/drawing/2014/main" id="{198E666F-9AB3-0798-98CA-13876EE46448}"/>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12260604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51" r:id="rId5"/>
    <p:sldLayoutId id="2147483738" r:id="rId6"/>
    <p:sldLayoutId id="2147483685" r:id="rId7"/>
    <p:sldLayoutId id="2147483674" r:id="rId8"/>
    <p:sldLayoutId id="2147483690" r:id="rId9"/>
    <p:sldLayoutId id="2147483694" r:id="rId10"/>
    <p:sldLayoutId id="2147483748" r:id="rId11"/>
    <p:sldLayoutId id="2147483693" r:id="rId12"/>
    <p:sldLayoutId id="2147483686" r:id="rId13"/>
    <p:sldLayoutId id="2147483703" r:id="rId14"/>
    <p:sldLayoutId id="2147483709" r:id="rId15"/>
    <p:sldLayoutId id="2147483710" r:id="rId16"/>
    <p:sldLayoutId id="2147483711" r:id="rId17"/>
    <p:sldLayoutId id="2147483712" r:id="rId18"/>
    <p:sldLayoutId id="2147483704" r:id="rId19"/>
    <p:sldLayoutId id="2147483702" r:id="rId20"/>
    <p:sldLayoutId id="2147483713" r:id="rId21"/>
    <p:sldLayoutId id="2147483714" r:id="rId22"/>
    <p:sldLayoutId id="2147483715" r:id="rId23"/>
    <p:sldLayoutId id="2147483695" r:id="rId24"/>
    <p:sldLayoutId id="2147483730" r:id="rId25"/>
    <p:sldLayoutId id="2147483698" r:id="rId26"/>
    <p:sldLayoutId id="2147483731" r:id="rId27"/>
    <p:sldLayoutId id="2147483699" r:id="rId28"/>
    <p:sldLayoutId id="2147483732" r:id="rId29"/>
    <p:sldLayoutId id="2147483739" r:id="rId30"/>
    <p:sldLayoutId id="2147483740" r:id="rId31"/>
    <p:sldLayoutId id="2147483700" r:id="rId32"/>
    <p:sldLayoutId id="2147483696" r:id="rId33"/>
    <p:sldLayoutId id="2147483743" r:id="rId34"/>
    <p:sldLayoutId id="2147483745" r:id="rId35"/>
    <p:sldLayoutId id="2147483705" r:id="rId36"/>
    <p:sldLayoutId id="2147483687" r:id="rId37"/>
    <p:sldLayoutId id="2147483719" r:id="rId38"/>
    <p:sldLayoutId id="2147483720" r:id="rId39"/>
    <p:sldLayoutId id="2147483718" r:id="rId40"/>
    <p:sldLayoutId id="2147483721" r:id="rId41"/>
    <p:sldLayoutId id="2147483716" r:id="rId42"/>
    <p:sldLayoutId id="2147483722" r:id="rId43"/>
    <p:sldLayoutId id="2147483723" r:id="rId44"/>
    <p:sldLayoutId id="2147483753" r:id="rId45"/>
    <p:sldLayoutId id="2147483754" r:id="rId46"/>
    <p:sldLayoutId id="2147483755" r:id="rId47"/>
    <p:sldLayoutId id="2147483756" r:id="rId48"/>
    <p:sldLayoutId id="2147483725" r:id="rId49"/>
    <p:sldLayoutId id="2147483726" r:id="rId50"/>
    <p:sldLayoutId id="2147483675" r:id="rId51"/>
    <p:sldLayoutId id="2147483677" r:id="rId52"/>
    <p:sldLayoutId id="2147483729" r:id="rId53"/>
    <p:sldLayoutId id="2147483747" r:id="rId54"/>
    <p:sldLayoutId id="2147483728" r:id="rId55"/>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8.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3.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39.sv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microsoft.com/office/2007/relationships/hdphoto" Target="../media/hdphoto2.wdp"/><Relationship Id="rId11" Type="http://schemas.openxmlformats.org/officeDocument/2006/relationships/image" Target="../media/image38.png"/><Relationship Id="rId5" Type="http://schemas.openxmlformats.org/officeDocument/2006/relationships/image" Target="../media/image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office.com/r/wA3Q0ETgYc"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working on ideas">
            <a:extLst>
              <a:ext uri="{FF2B5EF4-FFF2-40B4-BE49-F238E27FC236}">
                <a16:creationId xmlns:a16="http://schemas.microsoft.com/office/drawing/2014/main" id="{59A5D366-BDCD-4761-A29B-21881A691F59}"/>
              </a:ext>
            </a:extLst>
          </p:cNvPr>
          <p:cNvPicPr>
            <a:picLocks noChangeAspect="1"/>
          </p:cNvPicPr>
          <p:nvPr/>
        </p:nvPicPr>
        <p:blipFill>
          <a:blip r:embed="rId2"/>
          <a:srcRect t="21052" b="21052"/>
          <a:stretch/>
        </p:blipFill>
        <p:spPr>
          <a:xfrm>
            <a:off x="20" y="4288"/>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5042519"/>
            <a:ext cx="9575801" cy="891250"/>
          </a:xfrm>
          <a:prstGeom prst="rect">
            <a:avLst/>
          </a:prstGeom>
        </p:spPr>
        <p:txBody>
          <a:bodyPr anchor="t">
            <a:normAutofit/>
          </a:bodyPr>
          <a:lstStyle/>
          <a:p>
            <a:r>
              <a:rPr lang="en-US"/>
              <a:t>Spring Curriculum Night 2025</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838200" y="6125744"/>
            <a:ext cx="9575800" cy="338549"/>
          </a:xfrm>
          <a:prstGeom prst="rect">
            <a:avLst/>
          </a:prstGeom>
        </p:spPr>
        <p:txBody>
          <a:bodyPr>
            <a:normAutofit/>
          </a:bodyPr>
          <a:lstStyle/>
          <a:p>
            <a:r>
              <a:rPr lang="en-US"/>
              <a:t>Rising 6</a:t>
            </a:r>
            <a:r>
              <a:rPr lang="en-US" baseline="30000"/>
              <a:t>th</a:t>
            </a:r>
            <a:r>
              <a:rPr lang="en-US"/>
              <a:t> Grade</a:t>
            </a:r>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C52F2-42E1-E6F1-13D7-9CC4197B93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B098A1-C5AB-437A-439B-4B544FD35CBC}"/>
              </a:ext>
            </a:extLst>
          </p:cNvPr>
          <p:cNvSpPr>
            <a:spLocks noGrp="1"/>
          </p:cNvSpPr>
          <p:nvPr>
            <p:ph type="title"/>
          </p:nvPr>
        </p:nvSpPr>
        <p:spPr>
          <a:xfrm>
            <a:off x="1711687" y="597067"/>
            <a:ext cx="8768625" cy="1149325"/>
          </a:xfrm>
        </p:spPr>
        <p:txBody>
          <a:bodyPr anchor="ctr">
            <a:normAutofit fontScale="90000"/>
          </a:bodyPr>
          <a:lstStyle/>
          <a:p>
            <a:r>
              <a:rPr lang="en-US"/>
              <a:t>Language &amp; Literature</a:t>
            </a:r>
            <a:br>
              <a:rPr lang="en-US"/>
            </a:br>
            <a:r>
              <a:rPr lang="en-US" b="0"/>
              <a:t>Sample Textbooks</a:t>
            </a:r>
          </a:p>
        </p:txBody>
      </p:sp>
      <p:pic>
        <p:nvPicPr>
          <p:cNvPr id="1026" name="Picture 2">
            <a:extLst>
              <a:ext uri="{FF2B5EF4-FFF2-40B4-BE49-F238E27FC236}">
                <a16:creationId xmlns:a16="http://schemas.microsoft.com/office/drawing/2014/main" id="{F1A03911-DE13-8740-74E0-6E37FF09BFC8}"/>
              </a:ext>
            </a:extLst>
          </p:cNvPr>
          <p:cNvPicPr>
            <a:picLocks noChangeAspect="1" noChangeArrowheads="1"/>
          </p:cNvPicPr>
          <p:nvPr/>
        </p:nvPicPr>
        <p:blipFill rotWithShape="1">
          <a:blip r:embed="rId2"/>
          <a:srcRect t="2208" b="3448"/>
          <a:stretch/>
        </p:blipFill>
        <p:spPr bwMode="auto">
          <a:xfrm>
            <a:off x="1038871" y="2265218"/>
            <a:ext cx="1643384" cy="2445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26A58EB-48CE-A5C4-4268-D7CA34D136D5}"/>
              </a:ext>
            </a:extLst>
          </p:cNvPr>
          <p:cNvPicPr>
            <a:picLocks noChangeAspect="1" noChangeArrowheads="1"/>
          </p:cNvPicPr>
          <p:nvPr/>
        </p:nvPicPr>
        <p:blipFill>
          <a:blip r:embed="rId3"/>
          <a:srcRect t="3120" b="3120"/>
          <a:stretch/>
        </p:blipFill>
        <p:spPr bwMode="auto">
          <a:xfrm>
            <a:off x="8883166" y="2265218"/>
            <a:ext cx="1643384" cy="2327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37" name="Text Placeholder 6">
            <a:extLst>
              <a:ext uri="{FF2B5EF4-FFF2-40B4-BE49-F238E27FC236}">
                <a16:creationId xmlns:a16="http://schemas.microsoft.com/office/drawing/2014/main" id="{F5E7059A-B946-62FB-1C9C-334A96C71DE2}"/>
              </a:ext>
            </a:extLst>
          </p:cNvPr>
          <p:cNvSpPr>
            <a:spLocks noGrp="1"/>
          </p:cNvSpPr>
          <p:nvPr>
            <p:ph type="body" sz="quarter" idx="15"/>
          </p:nvPr>
        </p:nvSpPr>
        <p:spPr>
          <a:xfrm>
            <a:off x="604711" y="5272005"/>
            <a:ext cx="2517605" cy="1029458"/>
          </a:xfrm>
        </p:spPr>
        <p:txBody>
          <a:bodyPr/>
          <a:lstStyle/>
          <a:p>
            <a:r>
              <a:rPr lang="en-US"/>
              <a:t>Hildi Kang</a:t>
            </a:r>
          </a:p>
          <a:p>
            <a:endParaRPr lang="en-US"/>
          </a:p>
          <a:p>
            <a:r>
              <a:rPr lang="en-US"/>
              <a:t>Approximate Cost: $10</a:t>
            </a:r>
          </a:p>
        </p:txBody>
      </p:sp>
      <p:sp>
        <p:nvSpPr>
          <p:cNvPr id="66" name="Text Placeholder 65">
            <a:extLst>
              <a:ext uri="{FF2B5EF4-FFF2-40B4-BE49-F238E27FC236}">
                <a16:creationId xmlns:a16="http://schemas.microsoft.com/office/drawing/2014/main" id="{83641D9E-BD9D-8507-CED9-07D3AE2CBDA8}"/>
              </a:ext>
            </a:extLst>
          </p:cNvPr>
          <p:cNvSpPr>
            <a:spLocks noGrp="1"/>
          </p:cNvSpPr>
          <p:nvPr>
            <p:ph type="body" sz="quarter" idx="16"/>
          </p:nvPr>
        </p:nvSpPr>
        <p:spPr>
          <a:xfrm>
            <a:off x="0" y="4799900"/>
            <a:ext cx="3952552" cy="382749"/>
          </a:xfrm>
        </p:spPr>
        <p:txBody>
          <a:bodyPr anchor="b">
            <a:noAutofit/>
          </a:bodyPr>
          <a:lstStyle/>
          <a:p>
            <a:r>
              <a:rPr lang="en-US" err="1"/>
              <a:t>Chengli</a:t>
            </a:r>
            <a:r>
              <a:rPr lang="en-US"/>
              <a:t> and the Silk Road Caravan</a:t>
            </a:r>
          </a:p>
        </p:txBody>
      </p:sp>
      <p:sp>
        <p:nvSpPr>
          <p:cNvPr id="1043" name="Text Placeholder 10">
            <a:extLst>
              <a:ext uri="{FF2B5EF4-FFF2-40B4-BE49-F238E27FC236}">
                <a16:creationId xmlns:a16="http://schemas.microsoft.com/office/drawing/2014/main" id="{049528E7-E2DC-EEF5-3E23-A2C35ACC2596}"/>
              </a:ext>
            </a:extLst>
          </p:cNvPr>
          <p:cNvSpPr>
            <a:spLocks noGrp="1"/>
          </p:cNvSpPr>
          <p:nvPr>
            <p:ph type="body" sz="quarter" idx="23"/>
          </p:nvPr>
        </p:nvSpPr>
        <p:spPr>
          <a:xfrm>
            <a:off x="8454682" y="5282275"/>
            <a:ext cx="2517605" cy="1029458"/>
          </a:xfrm>
        </p:spPr>
        <p:txBody>
          <a:bodyPr/>
          <a:lstStyle/>
          <a:p>
            <a:r>
              <a:rPr lang="en-US"/>
              <a:t>Adam </a:t>
            </a:r>
            <a:r>
              <a:rPr lang="en-US" err="1"/>
              <a:t>Gidwitz</a:t>
            </a:r>
            <a:endParaRPr lang="en-US"/>
          </a:p>
          <a:p>
            <a:endParaRPr lang="en-US"/>
          </a:p>
          <a:p>
            <a:r>
              <a:rPr lang="en-US"/>
              <a:t>Approximate Cost: $9</a:t>
            </a:r>
          </a:p>
        </p:txBody>
      </p:sp>
      <p:sp>
        <p:nvSpPr>
          <p:cNvPr id="1045" name="Text Placeholder 11">
            <a:extLst>
              <a:ext uri="{FF2B5EF4-FFF2-40B4-BE49-F238E27FC236}">
                <a16:creationId xmlns:a16="http://schemas.microsoft.com/office/drawing/2014/main" id="{712818D7-FBF6-C905-ED7F-2116BEF1AD03}"/>
              </a:ext>
            </a:extLst>
          </p:cNvPr>
          <p:cNvSpPr>
            <a:spLocks noGrp="1"/>
          </p:cNvSpPr>
          <p:nvPr>
            <p:ph type="body" sz="quarter" idx="24"/>
          </p:nvPr>
        </p:nvSpPr>
        <p:spPr>
          <a:xfrm>
            <a:off x="8454682" y="4801749"/>
            <a:ext cx="2517605" cy="382749"/>
          </a:xfrm>
        </p:spPr>
        <p:txBody>
          <a:bodyPr/>
          <a:lstStyle/>
          <a:p>
            <a:r>
              <a:rPr lang="en-US"/>
              <a:t>The Inquisitor’s Tale</a:t>
            </a:r>
          </a:p>
        </p:txBody>
      </p:sp>
      <p:pic>
        <p:nvPicPr>
          <p:cNvPr id="4" name="Picture 6">
            <a:extLst>
              <a:ext uri="{FF2B5EF4-FFF2-40B4-BE49-F238E27FC236}">
                <a16:creationId xmlns:a16="http://schemas.microsoft.com/office/drawing/2014/main" id="{88964B9C-197F-CA6F-4FDC-E014529EF096}"/>
              </a:ext>
            </a:extLst>
          </p:cNvPr>
          <p:cNvPicPr>
            <a:picLocks noChangeAspect="1" noChangeArrowheads="1"/>
          </p:cNvPicPr>
          <p:nvPr/>
        </p:nvPicPr>
        <p:blipFill>
          <a:blip r:embed="rId4"/>
          <a:srcRect t="569" b="569"/>
          <a:stretch/>
        </p:blipFill>
        <p:spPr bwMode="auto">
          <a:xfrm>
            <a:off x="5022272" y="2265217"/>
            <a:ext cx="1582129" cy="2327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30EE2309-0040-446A-FD88-B27F01E18F11}"/>
              </a:ext>
            </a:extLst>
          </p:cNvPr>
          <p:cNvSpPr txBox="1">
            <a:spLocks/>
          </p:cNvSpPr>
          <p:nvPr/>
        </p:nvSpPr>
        <p:spPr>
          <a:xfrm>
            <a:off x="4523908" y="5282277"/>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Zilpha Keatley Snyder</a:t>
            </a:r>
          </a:p>
          <a:p>
            <a:endParaRPr lang="en-US"/>
          </a:p>
          <a:p>
            <a:r>
              <a:rPr lang="en-US"/>
              <a:t>Approximate Cost: $8</a:t>
            </a:r>
          </a:p>
        </p:txBody>
      </p:sp>
      <p:sp>
        <p:nvSpPr>
          <p:cNvPr id="7" name="Text Placeholder 9">
            <a:extLst>
              <a:ext uri="{FF2B5EF4-FFF2-40B4-BE49-F238E27FC236}">
                <a16:creationId xmlns:a16="http://schemas.microsoft.com/office/drawing/2014/main" id="{9A699A0C-D190-48F5-FF97-FA6E3209934F}"/>
              </a:ext>
            </a:extLst>
          </p:cNvPr>
          <p:cNvSpPr txBox="1">
            <a:spLocks/>
          </p:cNvSpPr>
          <p:nvPr/>
        </p:nvSpPr>
        <p:spPr>
          <a:xfrm>
            <a:off x="4523908" y="4801751"/>
            <a:ext cx="2517605"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Egypt Game</a:t>
            </a:r>
          </a:p>
        </p:txBody>
      </p:sp>
    </p:spTree>
    <p:extLst>
      <p:ext uri="{BB962C8B-B14F-4D97-AF65-F5344CB8AC3E}">
        <p14:creationId xmlns:p14="http://schemas.microsoft.com/office/powerpoint/2010/main" val="1035940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44F6B-CB59-F790-48AA-21C5E43002C5}"/>
              </a:ext>
            </a:extLst>
          </p:cNvPr>
          <p:cNvPicPr>
            <a:picLocks noChangeAspect="1"/>
          </p:cNvPicPr>
          <p:nvPr/>
        </p:nvPicPr>
        <p:blipFill>
          <a:blip r:embed="rId2"/>
          <a:stretch>
            <a:fillRect/>
          </a:stretch>
        </p:blipFill>
        <p:spPr>
          <a:xfrm>
            <a:off x="5916794" y="4288"/>
            <a:ext cx="5654310" cy="6853712"/>
          </a:xfrm>
          <a:prstGeom prst="rect">
            <a:avLst/>
          </a:prstGeom>
          <a:noFill/>
        </p:spPr>
      </p:pic>
      <p:sp>
        <p:nvSpPr>
          <p:cNvPr id="8" name="Title 2">
            <a:extLst>
              <a:ext uri="{FF2B5EF4-FFF2-40B4-BE49-F238E27FC236}">
                <a16:creationId xmlns:a16="http://schemas.microsoft.com/office/drawing/2014/main" id="{210123D5-30BF-772B-E10D-C00DACC3CCC9}"/>
              </a:ext>
            </a:extLst>
          </p:cNvPr>
          <p:cNvSpPr>
            <a:spLocks noGrp="1"/>
          </p:cNvSpPr>
          <p:nvPr>
            <p:ph type="title"/>
          </p:nvPr>
        </p:nvSpPr>
        <p:spPr>
          <a:xfrm>
            <a:off x="798689" y="2040520"/>
            <a:ext cx="4944019" cy="1818655"/>
          </a:xfrm>
        </p:spPr>
        <p:txBody>
          <a:bodyPr/>
          <a:lstStyle/>
          <a:p>
            <a:r>
              <a:rPr lang="en-US"/>
              <a:t>Individuals &amp; Societies Course Sequence</a:t>
            </a:r>
          </a:p>
        </p:txBody>
      </p:sp>
    </p:spTree>
    <p:extLst>
      <p:ext uri="{BB962C8B-B14F-4D97-AF65-F5344CB8AC3E}">
        <p14:creationId xmlns:p14="http://schemas.microsoft.com/office/powerpoint/2010/main" val="2762763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1087A-9D84-DF5C-FCF7-35926734EA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E5E592-D30D-7E52-0679-682AFDDE8CD0}"/>
              </a:ext>
            </a:extLst>
          </p:cNvPr>
          <p:cNvSpPr>
            <a:spLocks noGrp="1"/>
          </p:cNvSpPr>
          <p:nvPr>
            <p:ph type="title"/>
          </p:nvPr>
        </p:nvSpPr>
        <p:spPr/>
        <p:txBody>
          <a:bodyPr/>
          <a:lstStyle/>
          <a:p>
            <a:r>
              <a:rPr lang="en-US"/>
              <a:t>Individuals &amp; Societies</a:t>
            </a:r>
          </a:p>
        </p:txBody>
      </p:sp>
      <p:sp>
        <p:nvSpPr>
          <p:cNvPr id="66" name="Text Placeholder 65">
            <a:extLst>
              <a:ext uri="{FF2B5EF4-FFF2-40B4-BE49-F238E27FC236}">
                <a16:creationId xmlns:a16="http://schemas.microsoft.com/office/drawing/2014/main" id="{388A2242-5C5C-8613-6789-8F8243576F5F}"/>
              </a:ext>
            </a:extLst>
          </p:cNvPr>
          <p:cNvSpPr>
            <a:spLocks noGrp="1"/>
          </p:cNvSpPr>
          <p:nvPr>
            <p:ph type="body" sz="quarter" idx="12"/>
          </p:nvPr>
        </p:nvSpPr>
        <p:spPr/>
        <p:txBody>
          <a:bodyPr>
            <a:normAutofit/>
          </a:bodyPr>
          <a:lstStyle/>
          <a:p>
            <a:r>
              <a:rPr lang="en-US"/>
              <a:t>Course Sequence</a:t>
            </a:r>
          </a:p>
        </p:txBody>
      </p:sp>
      <p:pic>
        <p:nvPicPr>
          <p:cNvPr id="27" name="Picture 26">
            <a:extLst>
              <a:ext uri="{FF2B5EF4-FFF2-40B4-BE49-F238E27FC236}">
                <a16:creationId xmlns:a16="http://schemas.microsoft.com/office/drawing/2014/main" id="{40313493-6A43-DF33-452F-A873AAA504AA}"/>
              </a:ext>
            </a:extLst>
          </p:cNvPr>
          <p:cNvPicPr>
            <a:picLocks noChangeAspect="1"/>
          </p:cNvPicPr>
          <p:nvPr/>
        </p:nvPicPr>
        <p:blipFill>
          <a:blip r:embed="rId2"/>
          <a:srcRect/>
          <a:stretch/>
        </p:blipFill>
        <p:spPr>
          <a:xfrm>
            <a:off x="3836731" y="2877589"/>
            <a:ext cx="7788996" cy="24355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1654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3793C-458E-FE51-8E85-B6EBF6FC30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E7F56BD-935E-60AA-EE8D-1367F8130866}"/>
              </a:ext>
            </a:extLst>
          </p:cNvPr>
          <p:cNvSpPr>
            <a:spLocks noGrp="1"/>
          </p:cNvSpPr>
          <p:nvPr>
            <p:ph type="title"/>
          </p:nvPr>
        </p:nvSpPr>
        <p:spPr>
          <a:xfrm>
            <a:off x="1711687" y="597067"/>
            <a:ext cx="8768625" cy="1149325"/>
          </a:xfrm>
        </p:spPr>
        <p:txBody>
          <a:bodyPr anchor="ctr">
            <a:normAutofit fontScale="90000"/>
          </a:bodyPr>
          <a:lstStyle/>
          <a:p>
            <a:r>
              <a:rPr lang="en-US"/>
              <a:t>Individuals &amp; Societies</a:t>
            </a:r>
            <a:br>
              <a:rPr lang="en-US"/>
            </a:br>
            <a:r>
              <a:rPr lang="en-US" b="0"/>
              <a:t>Textbook</a:t>
            </a:r>
          </a:p>
        </p:txBody>
      </p:sp>
      <p:pic>
        <p:nvPicPr>
          <p:cNvPr id="4" name="Picture 6">
            <a:extLst>
              <a:ext uri="{FF2B5EF4-FFF2-40B4-BE49-F238E27FC236}">
                <a16:creationId xmlns:a16="http://schemas.microsoft.com/office/drawing/2014/main" id="{D1FC4C62-62C4-F786-047C-D372B3EFA1E6}"/>
              </a:ext>
            </a:extLst>
          </p:cNvPr>
          <p:cNvPicPr>
            <a:picLocks noChangeAspect="1" noChangeArrowheads="1"/>
          </p:cNvPicPr>
          <p:nvPr/>
        </p:nvPicPr>
        <p:blipFill rotWithShape="1">
          <a:blip r:embed="rId2"/>
          <a:srcRect t="961" b="961"/>
          <a:stretch/>
        </p:blipFill>
        <p:spPr bwMode="auto">
          <a:xfrm>
            <a:off x="5304934" y="2265217"/>
            <a:ext cx="1582129" cy="2327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226F6B74-62A6-49C0-9BF2-F9C9DBDDEB27}"/>
              </a:ext>
            </a:extLst>
          </p:cNvPr>
          <p:cNvSpPr txBox="1">
            <a:spLocks/>
          </p:cNvSpPr>
          <p:nvPr/>
        </p:nvSpPr>
        <p:spPr>
          <a:xfrm>
            <a:off x="4837197" y="5272464"/>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Patrick Wyman</a:t>
            </a:r>
          </a:p>
          <a:p>
            <a:endParaRPr lang="en-US"/>
          </a:p>
          <a:p>
            <a:r>
              <a:rPr lang="en-US"/>
              <a:t>Approximate Cost: $20</a:t>
            </a:r>
          </a:p>
        </p:txBody>
      </p:sp>
      <p:sp>
        <p:nvSpPr>
          <p:cNvPr id="7" name="Text Placeholder 9">
            <a:extLst>
              <a:ext uri="{FF2B5EF4-FFF2-40B4-BE49-F238E27FC236}">
                <a16:creationId xmlns:a16="http://schemas.microsoft.com/office/drawing/2014/main" id="{EEFB7969-2787-9DDA-30CD-9C0D305DACAF}"/>
              </a:ext>
            </a:extLst>
          </p:cNvPr>
          <p:cNvSpPr txBox="1">
            <a:spLocks/>
          </p:cNvSpPr>
          <p:nvPr/>
        </p:nvSpPr>
        <p:spPr>
          <a:xfrm>
            <a:off x="2790285" y="4814332"/>
            <a:ext cx="7238003" cy="309855"/>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Verge: Reformation, Renaissance, and the Forty Years That Shook The World</a:t>
            </a:r>
          </a:p>
        </p:txBody>
      </p:sp>
    </p:spTree>
    <p:extLst>
      <p:ext uri="{BB962C8B-B14F-4D97-AF65-F5344CB8AC3E}">
        <p14:creationId xmlns:p14="http://schemas.microsoft.com/office/powerpoint/2010/main" val="1375689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5547C-AD8F-0431-BF9F-AB111538B28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3230074-678F-B430-5564-540A075A8C62}"/>
              </a:ext>
            </a:extLst>
          </p:cNvPr>
          <p:cNvSpPr>
            <a:spLocks noGrp="1"/>
          </p:cNvSpPr>
          <p:nvPr>
            <p:ph type="title"/>
          </p:nvPr>
        </p:nvSpPr>
        <p:spPr>
          <a:xfrm>
            <a:off x="798689" y="2040520"/>
            <a:ext cx="4944019" cy="1818655"/>
          </a:xfrm>
        </p:spPr>
        <p:txBody>
          <a:bodyPr/>
          <a:lstStyle/>
          <a:p>
            <a:r>
              <a:rPr lang="en-US"/>
              <a:t>Language Acquisition</a:t>
            </a:r>
          </a:p>
        </p:txBody>
      </p:sp>
    </p:spTree>
    <p:extLst>
      <p:ext uri="{BB962C8B-B14F-4D97-AF65-F5344CB8AC3E}">
        <p14:creationId xmlns:p14="http://schemas.microsoft.com/office/powerpoint/2010/main" val="1966530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0D0D9-3DA5-E9A5-10C4-8A0914B9152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2FE23D-524B-C070-AC90-8BD9824E39E3}"/>
              </a:ext>
            </a:extLst>
          </p:cNvPr>
          <p:cNvSpPr>
            <a:spLocks noGrp="1"/>
          </p:cNvSpPr>
          <p:nvPr>
            <p:ph type="title"/>
          </p:nvPr>
        </p:nvSpPr>
        <p:spPr/>
        <p:txBody>
          <a:bodyPr/>
          <a:lstStyle/>
          <a:p>
            <a:r>
              <a:rPr lang="en-US"/>
              <a:t>Language Acquisition</a:t>
            </a:r>
          </a:p>
        </p:txBody>
      </p:sp>
      <p:sp>
        <p:nvSpPr>
          <p:cNvPr id="66" name="Text Placeholder 65">
            <a:extLst>
              <a:ext uri="{FF2B5EF4-FFF2-40B4-BE49-F238E27FC236}">
                <a16:creationId xmlns:a16="http://schemas.microsoft.com/office/drawing/2014/main" id="{7339746B-074B-6F9E-E104-F58BCCFD59B9}"/>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5A9115B9-1727-3CFF-315D-57C7479FEC24}"/>
              </a:ext>
            </a:extLst>
          </p:cNvPr>
          <p:cNvPicPr>
            <a:picLocks noChangeAspect="1"/>
          </p:cNvPicPr>
          <p:nvPr/>
        </p:nvPicPr>
        <p:blipFill>
          <a:blip r:embed="rId2"/>
          <a:srcRect/>
          <a:stretch/>
        </p:blipFill>
        <p:spPr>
          <a:xfrm>
            <a:off x="3836731" y="3110675"/>
            <a:ext cx="7788996" cy="19693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0018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1B901-7DAD-1375-FEF0-7DBC2ECAE3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292400-B065-1496-2FE6-FF0B3C84CC32}"/>
              </a:ext>
            </a:extLst>
          </p:cNvPr>
          <p:cNvSpPr>
            <a:spLocks noGrp="1"/>
          </p:cNvSpPr>
          <p:nvPr>
            <p:ph type="title"/>
          </p:nvPr>
        </p:nvSpPr>
        <p:spPr>
          <a:xfrm>
            <a:off x="1778039" y="599774"/>
            <a:ext cx="8768625" cy="1149325"/>
          </a:xfrm>
        </p:spPr>
        <p:txBody>
          <a:bodyPr anchor="ctr">
            <a:normAutofit fontScale="90000"/>
          </a:bodyPr>
          <a:lstStyle/>
          <a:p>
            <a:r>
              <a:rPr lang="en-US"/>
              <a:t>Language Acquisition</a:t>
            </a:r>
            <a:br>
              <a:rPr lang="en-US"/>
            </a:br>
            <a:r>
              <a:rPr lang="en-US" b="0"/>
              <a:t>Textbooks</a:t>
            </a:r>
          </a:p>
        </p:txBody>
      </p:sp>
      <p:pic>
        <p:nvPicPr>
          <p:cNvPr id="1026" name="Picture 2">
            <a:extLst>
              <a:ext uri="{FF2B5EF4-FFF2-40B4-BE49-F238E27FC236}">
                <a16:creationId xmlns:a16="http://schemas.microsoft.com/office/drawing/2014/main" id="{955D94BC-0F42-1DFD-FA3F-99EF1D0ED37C}"/>
              </a:ext>
            </a:extLst>
          </p:cNvPr>
          <p:cNvPicPr>
            <a:picLocks noChangeAspect="1" noChangeArrowheads="1"/>
          </p:cNvPicPr>
          <p:nvPr/>
        </p:nvPicPr>
        <p:blipFill>
          <a:blip r:embed="rId2"/>
          <a:srcRect l="3606" r="3606"/>
          <a:stretch/>
        </p:blipFill>
        <p:spPr bwMode="auto">
          <a:xfrm>
            <a:off x="3248671" y="2340142"/>
            <a:ext cx="1643384" cy="2370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37" name="Text Placeholder 6">
            <a:extLst>
              <a:ext uri="{FF2B5EF4-FFF2-40B4-BE49-F238E27FC236}">
                <a16:creationId xmlns:a16="http://schemas.microsoft.com/office/drawing/2014/main" id="{2627C157-2F2F-422E-94F4-EBC2403DD39F}"/>
              </a:ext>
            </a:extLst>
          </p:cNvPr>
          <p:cNvSpPr>
            <a:spLocks noGrp="1"/>
          </p:cNvSpPr>
          <p:nvPr>
            <p:ph type="body" sz="quarter" idx="15"/>
          </p:nvPr>
        </p:nvSpPr>
        <p:spPr>
          <a:xfrm>
            <a:off x="2814511" y="5272005"/>
            <a:ext cx="2517605" cy="1029458"/>
          </a:xfrm>
        </p:spPr>
        <p:txBody>
          <a:bodyPr/>
          <a:lstStyle/>
          <a:p>
            <a:r>
              <a:rPr lang="en-US"/>
              <a:t>Klett World Languages</a:t>
            </a:r>
          </a:p>
          <a:p>
            <a:endParaRPr lang="en-US"/>
          </a:p>
          <a:p>
            <a:r>
              <a:rPr lang="en-US"/>
              <a:t>Approximate Cost: $90</a:t>
            </a:r>
          </a:p>
        </p:txBody>
      </p:sp>
      <p:sp>
        <p:nvSpPr>
          <p:cNvPr id="66" name="Text Placeholder 65">
            <a:extLst>
              <a:ext uri="{FF2B5EF4-FFF2-40B4-BE49-F238E27FC236}">
                <a16:creationId xmlns:a16="http://schemas.microsoft.com/office/drawing/2014/main" id="{5D79F953-7F6D-F63B-8681-9D4E71AC6A57}"/>
              </a:ext>
            </a:extLst>
          </p:cNvPr>
          <p:cNvSpPr>
            <a:spLocks noGrp="1"/>
          </p:cNvSpPr>
          <p:nvPr>
            <p:ph type="body" sz="quarter" idx="16"/>
          </p:nvPr>
        </p:nvSpPr>
        <p:spPr>
          <a:xfrm>
            <a:off x="2209800" y="4799900"/>
            <a:ext cx="3952552" cy="382749"/>
          </a:xfrm>
        </p:spPr>
        <p:txBody>
          <a:bodyPr anchor="b">
            <a:noAutofit/>
          </a:bodyPr>
          <a:lstStyle/>
          <a:p>
            <a:r>
              <a:rPr lang="en-US" err="1"/>
              <a:t>Reporteros</a:t>
            </a:r>
            <a:r>
              <a:rPr lang="en-US"/>
              <a:t> 1A + 12-Month Online Access</a:t>
            </a:r>
          </a:p>
        </p:txBody>
      </p:sp>
      <p:pic>
        <p:nvPicPr>
          <p:cNvPr id="4" name="Picture 6">
            <a:extLst>
              <a:ext uri="{FF2B5EF4-FFF2-40B4-BE49-F238E27FC236}">
                <a16:creationId xmlns:a16="http://schemas.microsoft.com/office/drawing/2014/main" id="{9590CF16-6EC5-58B5-3F57-DB0752C754A5}"/>
              </a:ext>
            </a:extLst>
          </p:cNvPr>
          <p:cNvPicPr>
            <a:picLocks noChangeAspect="1" noChangeArrowheads="1"/>
          </p:cNvPicPr>
          <p:nvPr/>
        </p:nvPicPr>
        <p:blipFill rotWithShape="1">
          <a:blip r:embed="rId3"/>
          <a:srcRect t="-686" b="1857"/>
          <a:stretch/>
        </p:blipFill>
        <p:spPr bwMode="auto">
          <a:xfrm>
            <a:off x="7093149" y="2212472"/>
            <a:ext cx="1798721" cy="2433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97595F99-C4FE-AFBB-95FA-E108D878B19C}"/>
              </a:ext>
            </a:extLst>
          </p:cNvPr>
          <p:cNvSpPr txBox="1">
            <a:spLocks/>
          </p:cNvSpPr>
          <p:nvPr/>
        </p:nvSpPr>
        <p:spPr>
          <a:xfrm>
            <a:off x="6733708" y="5282277"/>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Klett World Languages</a:t>
            </a:r>
          </a:p>
          <a:p>
            <a:endParaRPr lang="en-US"/>
          </a:p>
          <a:p>
            <a:r>
              <a:rPr lang="en-US"/>
              <a:t>Approximate Cost: $20</a:t>
            </a:r>
          </a:p>
        </p:txBody>
      </p:sp>
      <p:sp>
        <p:nvSpPr>
          <p:cNvPr id="7" name="Text Placeholder 9">
            <a:extLst>
              <a:ext uri="{FF2B5EF4-FFF2-40B4-BE49-F238E27FC236}">
                <a16:creationId xmlns:a16="http://schemas.microsoft.com/office/drawing/2014/main" id="{43D44651-E81A-D4EC-20F1-284DBF0DA724}"/>
              </a:ext>
            </a:extLst>
          </p:cNvPr>
          <p:cNvSpPr txBox="1">
            <a:spLocks/>
          </p:cNvSpPr>
          <p:nvPr/>
        </p:nvSpPr>
        <p:spPr>
          <a:xfrm>
            <a:off x="6733708" y="4801751"/>
            <a:ext cx="2517605"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Reporteros</a:t>
            </a:r>
            <a:r>
              <a:rPr lang="en-US"/>
              <a:t> 1B Workbook</a:t>
            </a:r>
          </a:p>
        </p:txBody>
      </p:sp>
    </p:spTree>
    <p:extLst>
      <p:ext uri="{BB962C8B-B14F-4D97-AF65-F5344CB8AC3E}">
        <p14:creationId xmlns:p14="http://schemas.microsoft.com/office/powerpoint/2010/main" val="881358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C064F-4471-D772-598C-8A13C35C19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4BBE50-7E4F-EC71-B3D2-B607E2BD5131}"/>
              </a:ext>
            </a:extLst>
          </p:cNvPr>
          <p:cNvPicPr>
            <a:picLocks noChangeAspect="1"/>
          </p:cNvPicPr>
          <p:nvPr/>
        </p:nvPicPr>
        <p:blipFill>
          <a:blip r:embed="rId2"/>
          <a:srcRect/>
          <a:stretch/>
        </p:blipFill>
        <p:spPr>
          <a:xfrm>
            <a:off x="6100436" y="4288"/>
            <a:ext cx="5287026" cy="6853712"/>
          </a:xfrm>
          <a:prstGeom prst="rect">
            <a:avLst/>
          </a:prstGeom>
          <a:noFill/>
        </p:spPr>
      </p:pic>
      <p:sp>
        <p:nvSpPr>
          <p:cNvPr id="8" name="Title 2">
            <a:extLst>
              <a:ext uri="{FF2B5EF4-FFF2-40B4-BE49-F238E27FC236}">
                <a16:creationId xmlns:a16="http://schemas.microsoft.com/office/drawing/2014/main" id="{6DB3F0A0-6700-5037-093B-29F10C2DDCE5}"/>
              </a:ext>
            </a:extLst>
          </p:cNvPr>
          <p:cNvSpPr>
            <a:spLocks noGrp="1"/>
          </p:cNvSpPr>
          <p:nvPr>
            <p:ph type="title"/>
          </p:nvPr>
        </p:nvSpPr>
        <p:spPr>
          <a:xfrm>
            <a:off x="798689" y="2040520"/>
            <a:ext cx="4944019" cy="1818655"/>
          </a:xfrm>
        </p:spPr>
        <p:txBody>
          <a:bodyPr/>
          <a:lstStyle/>
          <a:p>
            <a:r>
              <a:rPr lang="en-US"/>
              <a:t>Sciences Course Sequence</a:t>
            </a:r>
          </a:p>
        </p:txBody>
      </p:sp>
    </p:spTree>
    <p:extLst>
      <p:ext uri="{BB962C8B-B14F-4D97-AF65-F5344CB8AC3E}">
        <p14:creationId xmlns:p14="http://schemas.microsoft.com/office/powerpoint/2010/main" val="2981217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C2B5-4D8A-3A9D-155A-C321E1CB67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E0E411-3D89-CA1F-483D-08B986CC28DB}"/>
              </a:ext>
            </a:extLst>
          </p:cNvPr>
          <p:cNvSpPr>
            <a:spLocks noGrp="1"/>
          </p:cNvSpPr>
          <p:nvPr>
            <p:ph type="title"/>
          </p:nvPr>
        </p:nvSpPr>
        <p:spPr/>
        <p:txBody>
          <a:bodyPr/>
          <a:lstStyle/>
          <a:p>
            <a:r>
              <a:rPr lang="en-US"/>
              <a:t>Science</a:t>
            </a:r>
          </a:p>
        </p:txBody>
      </p:sp>
      <p:sp>
        <p:nvSpPr>
          <p:cNvPr id="66" name="Text Placeholder 65">
            <a:extLst>
              <a:ext uri="{FF2B5EF4-FFF2-40B4-BE49-F238E27FC236}">
                <a16:creationId xmlns:a16="http://schemas.microsoft.com/office/drawing/2014/main" id="{65B86E9D-CEB7-00EC-D88D-523B8E1630F3}"/>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2334C166-7277-BAF7-7AAC-34952B5E50FA}"/>
              </a:ext>
            </a:extLst>
          </p:cNvPr>
          <p:cNvPicPr>
            <a:picLocks noChangeAspect="1"/>
          </p:cNvPicPr>
          <p:nvPr/>
        </p:nvPicPr>
        <p:blipFill>
          <a:blip r:embed="rId2"/>
          <a:srcRect/>
          <a:stretch/>
        </p:blipFill>
        <p:spPr>
          <a:xfrm>
            <a:off x="4016163" y="2939494"/>
            <a:ext cx="7430132" cy="23117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246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E0767-2D29-0418-26AA-203B60B308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8359E1-225C-6700-E002-0152024E9531}"/>
              </a:ext>
            </a:extLst>
          </p:cNvPr>
          <p:cNvSpPr>
            <a:spLocks noGrp="1"/>
          </p:cNvSpPr>
          <p:nvPr>
            <p:ph type="title"/>
          </p:nvPr>
        </p:nvSpPr>
        <p:spPr>
          <a:xfrm>
            <a:off x="1711687" y="584642"/>
            <a:ext cx="8768625" cy="1149325"/>
          </a:xfrm>
        </p:spPr>
        <p:txBody>
          <a:bodyPr anchor="ctr">
            <a:normAutofit fontScale="90000"/>
          </a:bodyPr>
          <a:lstStyle/>
          <a:p>
            <a:r>
              <a:rPr lang="en-US"/>
              <a:t>Science</a:t>
            </a:r>
            <a:br>
              <a:rPr lang="en-US"/>
            </a:br>
            <a:r>
              <a:rPr lang="en-US" b="0"/>
              <a:t>Textbooks</a:t>
            </a:r>
          </a:p>
        </p:txBody>
      </p:sp>
      <p:pic>
        <p:nvPicPr>
          <p:cNvPr id="1026" name="Picture 2">
            <a:extLst>
              <a:ext uri="{FF2B5EF4-FFF2-40B4-BE49-F238E27FC236}">
                <a16:creationId xmlns:a16="http://schemas.microsoft.com/office/drawing/2014/main" id="{18FF6986-9788-E289-02CC-AA0939BBF0AA}"/>
              </a:ext>
            </a:extLst>
          </p:cNvPr>
          <p:cNvPicPr>
            <a:picLocks noChangeAspect="1" noChangeArrowheads="1"/>
          </p:cNvPicPr>
          <p:nvPr/>
        </p:nvPicPr>
        <p:blipFill rotWithShape="1">
          <a:blip r:embed="rId2"/>
          <a:srcRect l="4611" t="416" r="5027"/>
          <a:stretch/>
        </p:blipFill>
        <p:spPr bwMode="auto">
          <a:xfrm>
            <a:off x="3248671" y="2340142"/>
            <a:ext cx="1643384" cy="2370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37" name="Text Placeholder 6">
            <a:extLst>
              <a:ext uri="{FF2B5EF4-FFF2-40B4-BE49-F238E27FC236}">
                <a16:creationId xmlns:a16="http://schemas.microsoft.com/office/drawing/2014/main" id="{8544CC41-5B1E-DE4D-A32A-2BB4FAF48FD5}"/>
              </a:ext>
            </a:extLst>
          </p:cNvPr>
          <p:cNvSpPr>
            <a:spLocks noGrp="1"/>
          </p:cNvSpPr>
          <p:nvPr>
            <p:ph type="body" sz="quarter" idx="15"/>
          </p:nvPr>
        </p:nvSpPr>
        <p:spPr>
          <a:xfrm>
            <a:off x="2814511" y="5272005"/>
            <a:ext cx="2517605" cy="1029458"/>
          </a:xfrm>
        </p:spPr>
        <p:txBody>
          <a:bodyPr/>
          <a:lstStyle/>
          <a:p>
            <a:r>
              <a:rPr lang="en-US"/>
              <a:t>Andrew Allot</a:t>
            </a:r>
          </a:p>
          <a:p>
            <a:endParaRPr lang="en-US"/>
          </a:p>
          <a:p>
            <a:r>
              <a:rPr lang="en-US"/>
              <a:t>Approximate Cost: $55</a:t>
            </a:r>
          </a:p>
        </p:txBody>
      </p:sp>
      <p:sp>
        <p:nvSpPr>
          <p:cNvPr id="66" name="Text Placeholder 65">
            <a:extLst>
              <a:ext uri="{FF2B5EF4-FFF2-40B4-BE49-F238E27FC236}">
                <a16:creationId xmlns:a16="http://schemas.microsoft.com/office/drawing/2014/main" id="{670FD5F1-7881-D838-A95D-AF8B196B9CBF}"/>
              </a:ext>
            </a:extLst>
          </p:cNvPr>
          <p:cNvSpPr>
            <a:spLocks noGrp="1"/>
          </p:cNvSpPr>
          <p:nvPr>
            <p:ph type="body" sz="quarter" idx="16"/>
          </p:nvPr>
        </p:nvSpPr>
        <p:spPr>
          <a:xfrm>
            <a:off x="2209800" y="4799900"/>
            <a:ext cx="3952552" cy="382749"/>
          </a:xfrm>
        </p:spPr>
        <p:txBody>
          <a:bodyPr anchor="b">
            <a:noAutofit/>
          </a:bodyPr>
          <a:lstStyle/>
          <a:p>
            <a:r>
              <a:rPr lang="en-US"/>
              <a:t>MYP Life Sciences </a:t>
            </a:r>
          </a:p>
        </p:txBody>
      </p:sp>
      <p:pic>
        <p:nvPicPr>
          <p:cNvPr id="4" name="Picture 6">
            <a:extLst>
              <a:ext uri="{FF2B5EF4-FFF2-40B4-BE49-F238E27FC236}">
                <a16:creationId xmlns:a16="http://schemas.microsoft.com/office/drawing/2014/main" id="{D6DFD543-4A8C-8427-DFBB-F4D60AEE784C}"/>
              </a:ext>
            </a:extLst>
          </p:cNvPr>
          <p:cNvPicPr>
            <a:picLocks noChangeAspect="1" noChangeArrowheads="1"/>
          </p:cNvPicPr>
          <p:nvPr/>
        </p:nvPicPr>
        <p:blipFill rotWithShape="1">
          <a:blip r:embed="rId3"/>
          <a:srcRect l="-1" t="434" r="-446" b="1072"/>
          <a:stretch/>
        </p:blipFill>
        <p:spPr bwMode="auto">
          <a:xfrm>
            <a:off x="7124701" y="2265216"/>
            <a:ext cx="1714500" cy="2445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7AD28D79-FCF1-D08B-2C00-304414818E34}"/>
              </a:ext>
            </a:extLst>
          </p:cNvPr>
          <p:cNvSpPr txBox="1">
            <a:spLocks/>
          </p:cNvSpPr>
          <p:nvPr/>
        </p:nvSpPr>
        <p:spPr>
          <a:xfrm>
            <a:off x="6733708" y="5282277"/>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Gary Horner</a:t>
            </a:r>
          </a:p>
          <a:p>
            <a:endParaRPr lang="en-US"/>
          </a:p>
          <a:p>
            <a:r>
              <a:rPr lang="en-US"/>
              <a:t>Approximate Cost: $45</a:t>
            </a:r>
          </a:p>
        </p:txBody>
      </p:sp>
      <p:sp>
        <p:nvSpPr>
          <p:cNvPr id="7" name="Text Placeholder 9">
            <a:extLst>
              <a:ext uri="{FF2B5EF4-FFF2-40B4-BE49-F238E27FC236}">
                <a16:creationId xmlns:a16="http://schemas.microsoft.com/office/drawing/2014/main" id="{86206D4D-9B95-2EEA-83A0-C8B2231FCE2D}"/>
              </a:ext>
            </a:extLst>
          </p:cNvPr>
          <p:cNvSpPr txBox="1">
            <a:spLocks/>
          </p:cNvSpPr>
          <p:nvPr/>
        </p:nvSpPr>
        <p:spPr>
          <a:xfrm>
            <a:off x="6431281" y="4801751"/>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MYP Physical and Earth Sciences</a:t>
            </a:r>
          </a:p>
        </p:txBody>
      </p:sp>
    </p:spTree>
    <p:extLst>
      <p:ext uri="{BB962C8B-B14F-4D97-AF65-F5344CB8AC3E}">
        <p14:creationId xmlns:p14="http://schemas.microsoft.com/office/powerpoint/2010/main" val="576879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a:blip r:embed="rId2"/>
          <a:srcRect t="8372" b="8372"/>
          <a:stretch/>
        </p:blipFill>
        <p:spPr>
          <a:xfrm>
            <a:off x="4745620" y="3809067"/>
            <a:ext cx="7446380" cy="3048933"/>
          </a:xfrm>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199" y="1659770"/>
            <a:ext cx="3293853" cy="1325563"/>
          </a:xfrm>
        </p:spPr>
        <p:txBody>
          <a:bodyPr>
            <a:normAutofit/>
          </a:bodyPr>
          <a:lstStyle/>
          <a:p>
            <a:r>
              <a:rPr lang="en-US"/>
              <a:t>Devices</a:t>
            </a:r>
            <a:br>
              <a:rPr lang="en-US"/>
            </a:br>
            <a:r>
              <a:rPr lang="en-US"/>
              <a:t>2025-2026</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308752"/>
            <a:ext cx="6121722" cy="382749"/>
          </a:xfrm>
        </p:spPr>
        <p:txBody>
          <a:bodyPr>
            <a:normAutofit/>
          </a:bodyPr>
          <a:lstStyle/>
          <a:p>
            <a:r>
              <a:rPr lang="en-US" sz="2000"/>
              <a:t>5</a:t>
            </a:r>
            <a:r>
              <a:rPr lang="en-US" sz="2000" baseline="30000"/>
              <a:t>th</a:t>
            </a:r>
            <a:r>
              <a:rPr lang="en-US" sz="2000"/>
              <a:t> and 6</a:t>
            </a:r>
            <a:r>
              <a:rPr lang="en-US" sz="2000" baseline="30000"/>
              <a:t>th</a:t>
            </a:r>
            <a:r>
              <a:rPr lang="en-US" sz="2000"/>
              <a:t> Grade</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072332" y="691501"/>
            <a:ext cx="6745857" cy="3000605"/>
          </a:xfrm>
        </p:spPr>
        <p:txBody>
          <a:bodyPr>
            <a:normAutofit lnSpcReduction="10000"/>
          </a:bodyPr>
          <a:lstStyle/>
          <a:p>
            <a:pPr marL="285750" indent="-285750">
              <a:buFont typeface="Arial" panose="020B0604020202020204" pitchFamily="34" charset="0"/>
              <a:buChar char="•"/>
            </a:pPr>
            <a:r>
              <a:rPr lang="en-US" sz="1500"/>
              <a:t>Lenovo devices </a:t>
            </a:r>
          </a:p>
          <a:p>
            <a:pPr marL="285750" indent="-285750">
              <a:buFont typeface="Arial" panose="020B0604020202020204" pitchFamily="34" charset="0"/>
              <a:buChar char="•"/>
            </a:pPr>
            <a:r>
              <a:rPr lang="en-US" sz="1500"/>
              <a:t>Owned by families but purchased through Willows Prep</a:t>
            </a:r>
          </a:p>
          <a:p>
            <a:pPr marL="285750" indent="-285750">
              <a:buFont typeface="Arial" panose="020B0604020202020204" pitchFamily="34" charset="0"/>
              <a:buChar char="•"/>
            </a:pPr>
            <a:r>
              <a:rPr lang="en-US" sz="1500"/>
              <a:t>Windows Pro</a:t>
            </a:r>
          </a:p>
          <a:p>
            <a:pPr marL="285750" indent="-285750">
              <a:buFont typeface="Arial" panose="020B0604020202020204" pitchFamily="34" charset="0"/>
              <a:buChar char="•"/>
            </a:pPr>
            <a:r>
              <a:rPr lang="en-US" sz="1500"/>
              <a:t>Accidental Warranty - does not include damage through carelessness or play</a:t>
            </a:r>
          </a:p>
          <a:p>
            <a:pPr marL="285750" indent="-285750">
              <a:buFont typeface="Arial" panose="020B0604020202020204" pitchFamily="34" charset="0"/>
              <a:buChar char="•"/>
            </a:pPr>
            <a:r>
              <a:rPr lang="en-US" sz="1500"/>
              <a:t>Managed through Microsoft Intune for policies and software installation</a:t>
            </a:r>
          </a:p>
          <a:p>
            <a:pPr marL="285750" indent="-285750">
              <a:buFont typeface="Arial" panose="020B0604020202020204" pitchFamily="34" charset="0"/>
              <a:buChar char="•"/>
            </a:pPr>
            <a:r>
              <a:rPr lang="en-US" sz="1500"/>
              <a:t>Filtering on-site through the Firewall</a:t>
            </a:r>
          </a:p>
          <a:p>
            <a:pPr marL="285750" indent="-285750">
              <a:buFont typeface="Arial" panose="020B0604020202020204" pitchFamily="34" charset="0"/>
              <a:buChar char="•"/>
            </a:pPr>
            <a:r>
              <a:rPr lang="en-US" sz="1500"/>
              <a:t>Cloud Filtering being deployed for 25-26</a:t>
            </a:r>
          </a:p>
          <a:p>
            <a:pPr marL="285750" indent="-285750">
              <a:buFont typeface="Arial" panose="020B0604020202020204" pitchFamily="34" charset="0"/>
              <a:buChar char="•"/>
            </a:pPr>
            <a:r>
              <a:rPr lang="en-US" sz="1500"/>
              <a:t>Aware Software being deployed for 25-26</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9" name="Text Placeholder 8"/>
          <p:cNvSpPr>
            <a:spLocks noGrp="1"/>
          </p:cNvSpPr>
          <p:nvPr>
            <p:ph type="body" sz="quarter" idx="16"/>
          </p:nvPr>
        </p:nvSpPr>
        <p:spPr>
          <a:xfrm>
            <a:off x="491706" y="4235570"/>
            <a:ext cx="3432112" cy="2165229"/>
          </a:xfrm>
        </p:spPr>
        <p:txBody>
          <a:bodyPr>
            <a:normAutofit/>
          </a:bodyPr>
          <a:lstStyle/>
          <a:p>
            <a:pPr marL="342900" indent="-342900">
              <a:buFont typeface="Arial" panose="020B0604020202020204" pitchFamily="34" charset="0"/>
              <a:buChar char="•"/>
            </a:pPr>
            <a:r>
              <a:rPr lang="en-US" sz="1400"/>
              <a:t>BYOD </a:t>
            </a:r>
          </a:p>
          <a:p>
            <a:pPr marL="342900" indent="-342900">
              <a:buFont typeface="Arial" panose="020B0604020202020204" pitchFamily="34" charset="0"/>
              <a:buChar char="•"/>
            </a:pPr>
            <a:r>
              <a:rPr lang="en-US" sz="1400"/>
              <a:t>Owned by families</a:t>
            </a:r>
          </a:p>
          <a:p>
            <a:pPr marL="342900" indent="-342900">
              <a:buFont typeface="Arial" panose="020B0604020202020204" pitchFamily="34" charset="0"/>
              <a:buChar char="•"/>
            </a:pPr>
            <a:r>
              <a:rPr lang="en-US" sz="1400"/>
              <a:t>Recommended device</a:t>
            </a:r>
          </a:p>
          <a:p>
            <a:pPr marL="342900" indent="-342900">
              <a:buFont typeface="Arial" panose="020B0604020202020204" pitchFamily="34" charset="0"/>
              <a:buChar char="•"/>
            </a:pPr>
            <a:r>
              <a:rPr lang="en-US" sz="1400"/>
              <a:t>Not managed through Microsoft Intune</a:t>
            </a:r>
          </a:p>
        </p:txBody>
      </p:sp>
      <p:sp>
        <p:nvSpPr>
          <p:cNvPr id="2" name="Text Placeholder 6">
            <a:extLst>
              <a:ext uri="{FF2B5EF4-FFF2-40B4-BE49-F238E27FC236}">
                <a16:creationId xmlns:a16="http://schemas.microsoft.com/office/drawing/2014/main" id="{1C502B2F-85B4-B7FC-030F-E027F0DAF2FB}"/>
              </a:ext>
            </a:extLst>
          </p:cNvPr>
          <p:cNvSpPr txBox="1">
            <a:spLocks/>
          </p:cNvSpPr>
          <p:nvPr/>
        </p:nvSpPr>
        <p:spPr>
          <a:xfrm>
            <a:off x="422694" y="3809066"/>
            <a:ext cx="3597215" cy="382749"/>
          </a:xfrm>
          <a:prstGeom prst="rect">
            <a:avLst/>
          </a:prstGeom>
        </p:spPr>
        <p:txBody>
          <a:bodyPr vert="horz" lIns="0" tIns="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7</a:t>
            </a:r>
            <a:r>
              <a:rPr lang="en-US" sz="2000" baseline="30000"/>
              <a:t>th</a:t>
            </a:r>
            <a:r>
              <a:rPr lang="en-US" sz="2000"/>
              <a:t> – 12</a:t>
            </a:r>
            <a:r>
              <a:rPr lang="en-US" sz="2000" baseline="30000"/>
              <a:t>th</a:t>
            </a:r>
            <a:r>
              <a:rPr lang="en-US" sz="2000"/>
              <a:t> Grade</a:t>
            </a:r>
          </a:p>
        </p:txBody>
      </p:sp>
    </p:spTree>
    <p:extLst>
      <p:ext uri="{BB962C8B-B14F-4D97-AF65-F5344CB8AC3E}">
        <p14:creationId xmlns:p14="http://schemas.microsoft.com/office/powerpoint/2010/main" val="1064732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CB839-553B-0ACE-DD2A-F949D679B4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DA3A27-BAD2-4ECB-1C2D-1BCDE6012798}"/>
              </a:ext>
            </a:extLst>
          </p:cNvPr>
          <p:cNvPicPr>
            <a:picLocks noChangeAspect="1"/>
          </p:cNvPicPr>
          <p:nvPr/>
        </p:nvPicPr>
        <p:blipFill>
          <a:blip r:embed="rId2"/>
          <a:srcRect/>
          <a:stretch/>
        </p:blipFill>
        <p:spPr>
          <a:xfrm>
            <a:off x="6101919" y="4288"/>
            <a:ext cx="5284060" cy="6853712"/>
          </a:xfrm>
          <a:prstGeom prst="rect">
            <a:avLst/>
          </a:prstGeom>
          <a:noFill/>
        </p:spPr>
      </p:pic>
      <p:sp>
        <p:nvSpPr>
          <p:cNvPr id="8" name="Title 2">
            <a:extLst>
              <a:ext uri="{FF2B5EF4-FFF2-40B4-BE49-F238E27FC236}">
                <a16:creationId xmlns:a16="http://schemas.microsoft.com/office/drawing/2014/main" id="{69F7729A-6EFC-58DC-EB2E-7A3C76B25848}"/>
              </a:ext>
            </a:extLst>
          </p:cNvPr>
          <p:cNvSpPr>
            <a:spLocks noGrp="1"/>
          </p:cNvSpPr>
          <p:nvPr>
            <p:ph type="title"/>
          </p:nvPr>
        </p:nvSpPr>
        <p:spPr>
          <a:xfrm>
            <a:off x="798689" y="2040520"/>
            <a:ext cx="4944019" cy="1818655"/>
          </a:xfrm>
        </p:spPr>
        <p:txBody>
          <a:bodyPr/>
          <a:lstStyle/>
          <a:p>
            <a:r>
              <a:rPr lang="en-US"/>
              <a:t>Mathematics Course Sequence</a:t>
            </a:r>
          </a:p>
        </p:txBody>
      </p:sp>
    </p:spTree>
    <p:extLst>
      <p:ext uri="{BB962C8B-B14F-4D97-AF65-F5344CB8AC3E}">
        <p14:creationId xmlns:p14="http://schemas.microsoft.com/office/powerpoint/2010/main" val="3247935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A252C-69AC-8073-17B4-F8EC19DBF27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A924EB5-4D4A-5C18-09ED-27DCE9B11404}"/>
              </a:ext>
            </a:extLst>
          </p:cNvPr>
          <p:cNvSpPr>
            <a:spLocks noGrp="1"/>
          </p:cNvSpPr>
          <p:nvPr>
            <p:ph type="title"/>
          </p:nvPr>
        </p:nvSpPr>
        <p:spPr/>
        <p:txBody>
          <a:bodyPr/>
          <a:lstStyle/>
          <a:p>
            <a:r>
              <a:rPr lang="en-US"/>
              <a:t>Mathematics</a:t>
            </a:r>
          </a:p>
        </p:txBody>
      </p:sp>
      <p:sp>
        <p:nvSpPr>
          <p:cNvPr id="66" name="Text Placeholder 65">
            <a:extLst>
              <a:ext uri="{FF2B5EF4-FFF2-40B4-BE49-F238E27FC236}">
                <a16:creationId xmlns:a16="http://schemas.microsoft.com/office/drawing/2014/main" id="{4ED02AE0-DF6A-8741-39A6-A0C9218B2C67}"/>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99F4C06C-C0B7-2B53-EE8F-D14851F0C9AE}"/>
              </a:ext>
            </a:extLst>
          </p:cNvPr>
          <p:cNvPicPr>
            <a:picLocks noChangeAspect="1"/>
          </p:cNvPicPr>
          <p:nvPr/>
        </p:nvPicPr>
        <p:blipFill>
          <a:blip r:embed="rId2"/>
          <a:srcRect/>
          <a:stretch/>
        </p:blipFill>
        <p:spPr>
          <a:xfrm>
            <a:off x="4155276" y="2726014"/>
            <a:ext cx="7151906" cy="2738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7798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A0E7-2FD0-6645-2D18-4FADDBA6DB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734253-E135-F041-91EE-A9DD4E1BD393}"/>
              </a:ext>
            </a:extLst>
          </p:cNvPr>
          <p:cNvSpPr>
            <a:spLocks noGrp="1"/>
          </p:cNvSpPr>
          <p:nvPr>
            <p:ph type="title"/>
          </p:nvPr>
        </p:nvSpPr>
        <p:spPr>
          <a:xfrm>
            <a:off x="1711687" y="584642"/>
            <a:ext cx="8768625" cy="1149325"/>
          </a:xfrm>
        </p:spPr>
        <p:txBody>
          <a:bodyPr anchor="ctr">
            <a:normAutofit fontScale="90000"/>
          </a:bodyPr>
          <a:lstStyle/>
          <a:p>
            <a:r>
              <a:rPr lang="en-US"/>
              <a:t>Mathematics</a:t>
            </a:r>
            <a:br>
              <a:rPr lang="en-US"/>
            </a:br>
            <a:r>
              <a:rPr lang="en-US" b="0"/>
              <a:t>Textbook</a:t>
            </a:r>
          </a:p>
        </p:txBody>
      </p:sp>
      <p:pic>
        <p:nvPicPr>
          <p:cNvPr id="4" name="Picture 6">
            <a:extLst>
              <a:ext uri="{FF2B5EF4-FFF2-40B4-BE49-F238E27FC236}">
                <a16:creationId xmlns:a16="http://schemas.microsoft.com/office/drawing/2014/main" id="{F3C13573-E35C-936E-8603-9718AD5A6FAF}"/>
              </a:ext>
            </a:extLst>
          </p:cNvPr>
          <p:cNvPicPr>
            <a:picLocks noChangeAspect="1" noChangeArrowheads="1"/>
          </p:cNvPicPr>
          <p:nvPr/>
        </p:nvPicPr>
        <p:blipFill>
          <a:blip r:embed="rId2"/>
          <a:srcRect t="972" b="972"/>
          <a:stretch/>
        </p:blipFill>
        <p:spPr bwMode="auto">
          <a:xfrm>
            <a:off x="5238749" y="2265216"/>
            <a:ext cx="1714500" cy="2445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87350D99-C013-58B5-127C-1451F33EA532}"/>
              </a:ext>
            </a:extLst>
          </p:cNvPr>
          <p:cNvSpPr txBox="1">
            <a:spLocks/>
          </p:cNvSpPr>
          <p:nvPr/>
        </p:nvSpPr>
        <p:spPr>
          <a:xfrm>
            <a:off x="4442460" y="5473651"/>
            <a:ext cx="3307081"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Marlene Torres-Skoumal, Rose Harrison, Clara </a:t>
            </a:r>
            <a:r>
              <a:rPr lang="en-US" err="1"/>
              <a:t>Huizink</a:t>
            </a:r>
            <a:r>
              <a:rPr lang="en-US"/>
              <a:t>, Aidan Sproat</a:t>
            </a:r>
          </a:p>
          <a:p>
            <a:endParaRPr lang="en-US"/>
          </a:p>
          <a:p>
            <a:r>
              <a:rPr lang="en-US"/>
              <a:t>Approximate Cost: $50</a:t>
            </a:r>
          </a:p>
        </p:txBody>
      </p:sp>
      <p:sp>
        <p:nvSpPr>
          <p:cNvPr id="7" name="Text Placeholder 9">
            <a:extLst>
              <a:ext uri="{FF2B5EF4-FFF2-40B4-BE49-F238E27FC236}">
                <a16:creationId xmlns:a16="http://schemas.microsoft.com/office/drawing/2014/main" id="{F5BA2882-CC2B-1889-4CDE-B5F8363219AA}"/>
              </a:ext>
            </a:extLst>
          </p:cNvPr>
          <p:cNvSpPr txBox="1">
            <a:spLocks/>
          </p:cNvSpPr>
          <p:nvPr/>
        </p:nvSpPr>
        <p:spPr>
          <a:xfrm>
            <a:off x="4648201" y="5090902"/>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MYP Mathematics Year 2</a:t>
            </a:r>
          </a:p>
        </p:txBody>
      </p:sp>
    </p:spTree>
    <p:extLst>
      <p:ext uri="{BB962C8B-B14F-4D97-AF65-F5344CB8AC3E}">
        <p14:creationId xmlns:p14="http://schemas.microsoft.com/office/powerpoint/2010/main" val="1425969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A2C33-6ED9-545A-B4BA-C91480DB4A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A2EF6C-5FE1-F707-147F-ADCDD6CF55DF}"/>
              </a:ext>
            </a:extLst>
          </p:cNvPr>
          <p:cNvPicPr>
            <a:picLocks noChangeAspect="1"/>
          </p:cNvPicPr>
          <p:nvPr/>
        </p:nvPicPr>
        <p:blipFill>
          <a:blip r:embed="rId2"/>
          <a:srcRect/>
          <a:stretch/>
        </p:blipFill>
        <p:spPr>
          <a:xfrm>
            <a:off x="6101919" y="11117"/>
            <a:ext cx="5284060" cy="6840053"/>
          </a:xfrm>
          <a:prstGeom prst="rect">
            <a:avLst/>
          </a:prstGeom>
          <a:noFill/>
        </p:spPr>
      </p:pic>
      <p:sp>
        <p:nvSpPr>
          <p:cNvPr id="8" name="Title 2">
            <a:extLst>
              <a:ext uri="{FF2B5EF4-FFF2-40B4-BE49-F238E27FC236}">
                <a16:creationId xmlns:a16="http://schemas.microsoft.com/office/drawing/2014/main" id="{065F2A02-508C-3911-0A5E-49D8088AC4BD}"/>
              </a:ext>
            </a:extLst>
          </p:cNvPr>
          <p:cNvSpPr>
            <a:spLocks noGrp="1"/>
          </p:cNvSpPr>
          <p:nvPr>
            <p:ph type="title"/>
          </p:nvPr>
        </p:nvSpPr>
        <p:spPr>
          <a:xfrm>
            <a:off x="798689" y="2040520"/>
            <a:ext cx="4944019" cy="1818655"/>
          </a:xfrm>
        </p:spPr>
        <p:txBody>
          <a:bodyPr/>
          <a:lstStyle/>
          <a:p>
            <a:r>
              <a:rPr lang="en-US"/>
              <a:t>Design Technology Course Sequence</a:t>
            </a:r>
          </a:p>
        </p:txBody>
      </p:sp>
    </p:spTree>
    <p:extLst>
      <p:ext uri="{BB962C8B-B14F-4D97-AF65-F5344CB8AC3E}">
        <p14:creationId xmlns:p14="http://schemas.microsoft.com/office/powerpoint/2010/main" val="3976716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5B79E-C541-45AD-78AF-B8A683F1A4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4F2091A-297A-3F86-5AC6-1F5C5DC3E122}"/>
              </a:ext>
            </a:extLst>
          </p:cNvPr>
          <p:cNvSpPr>
            <a:spLocks noGrp="1"/>
          </p:cNvSpPr>
          <p:nvPr>
            <p:ph type="title"/>
          </p:nvPr>
        </p:nvSpPr>
        <p:spPr/>
        <p:txBody>
          <a:bodyPr/>
          <a:lstStyle/>
          <a:p>
            <a:r>
              <a:rPr lang="en-US"/>
              <a:t>Design Technology</a:t>
            </a:r>
          </a:p>
        </p:txBody>
      </p:sp>
      <p:sp>
        <p:nvSpPr>
          <p:cNvPr id="66" name="Text Placeholder 65">
            <a:extLst>
              <a:ext uri="{FF2B5EF4-FFF2-40B4-BE49-F238E27FC236}">
                <a16:creationId xmlns:a16="http://schemas.microsoft.com/office/drawing/2014/main" id="{207224FB-1703-6B8F-BD79-3B44D3EF1A63}"/>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46AB09A9-3B25-8541-D111-63B4D0621E26}"/>
              </a:ext>
            </a:extLst>
          </p:cNvPr>
          <p:cNvPicPr>
            <a:picLocks noChangeAspect="1"/>
          </p:cNvPicPr>
          <p:nvPr/>
        </p:nvPicPr>
        <p:blipFill>
          <a:blip r:embed="rId2"/>
          <a:srcRect/>
          <a:stretch/>
        </p:blipFill>
        <p:spPr>
          <a:xfrm>
            <a:off x="3562103" y="2995099"/>
            <a:ext cx="8052147" cy="2258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2376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A5D9-6526-5373-9A68-3974252CE1D1}"/>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6F87F73D-F266-366C-9ABD-B3CA31EAE677}"/>
              </a:ext>
            </a:extLst>
          </p:cNvPr>
          <p:cNvSpPr>
            <a:spLocks noGrp="1"/>
          </p:cNvSpPr>
          <p:nvPr>
            <p:ph type="title"/>
          </p:nvPr>
        </p:nvSpPr>
        <p:spPr>
          <a:xfrm>
            <a:off x="798689" y="2040520"/>
            <a:ext cx="4944019" cy="1818655"/>
          </a:xfrm>
        </p:spPr>
        <p:txBody>
          <a:bodyPr/>
          <a:lstStyle/>
          <a:p>
            <a:r>
              <a:rPr lang="en-US"/>
              <a:t>Visual &amp; Performing Arts</a:t>
            </a:r>
          </a:p>
        </p:txBody>
      </p:sp>
    </p:spTree>
    <p:extLst>
      <p:ext uri="{BB962C8B-B14F-4D97-AF65-F5344CB8AC3E}">
        <p14:creationId xmlns:p14="http://schemas.microsoft.com/office/powerpoint/2010/main" val="2265118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68AA0-2366-069E-DF0A-BB57D54B54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F7B5E2-DD38-BDD1-7CEF-5CDE7A3B901E}"/>
              </a:ext>
            </a:extLst>
          </p:cNvPr>
          <p:cNvSpPr>
            <a:spLocks noGrp="1"/>
          </p:cNvSpPr>
          <p:nvPr>
            <p:ph type="title"/>
          </p:nvPr>
        </p:nvSpPr>
        <p:spPr/>
        <p:txBody>
          <a:bodyPr/>
          <a:lstStyle/>
          <a:p>
            <a:r>
              <a:rPr lang="en-US"/>
              <a:t>Performing Arts</a:t>
            </a:r>
          </a:p>
        </p:txBody>
      </p:sp>
      <p:sp>
        <p:nvSpPr>
          <p:cNvPr id="66" name="Text Placeholder 65">
            <a:extLst>
              <a:ext uri="{FF2B5EF4-FFF2-40B4-BE49-F238E27FC236}">
                <a16:creationId xmlns:a16="http://schemas.microsoft.com/office/drawing/2014/main" id="{CAB910B6-6FC1-416F-8418-F31CD1F59EFF}"/>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D856A2AE-D727-B706-3FEF-5FE97F22CB06}"/>
              </a:ext>
            </a:extLst>
          </p:cNvPr>
          <p:cNvPicPr>
            <a:picLocks noChangeAspect="1"/>
          </p:cNvPicPr>
          <p:nvPr/>
        </p:nvPicPr>
        <p:blipFill>
          <a:blip r:embed="rId2"/>
          <a:srcRect/>
          <a:stretch/>
        </p:blipFill>
        <p:spPr>
          <a:xfrm>
            <a:off x="4059702" y="2716398"/>
            <a:ext cx="7720416" cy="2404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7305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DEE7-584E-990C-41BA-4888B8D017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837A6B-2F41-3058-4C41-5A56484AF450}"/>
              </a:ext>
            </a:extLst>
          </p:cNvPr>
          <p:cNvSpPr>
            <a:spLocks noGrp="1"/>
          </p:cNvSpPr>
          <p:nvPr>
            <p:ph type="title"/>
          </p:nvPr>
        </p:nvSpPr>
        <p:spPr/>
        <p:txBody>
          <a:bodyPr/>
          <a:lstStyle/>
          <a:p>
            <a:r>
              <a:rPr lang="en-US"/>
              <a:t>Performing Arts</a:t>
            </a:r>
          </a:p>
        </p:txBody>
      </p:sp>
      <p:sp>
        <p:nvSpPr>
          <p:cNvPr id="66" name="Text Placeholder 65">
            <a:extLst>
              <a:ext uri="{FF2B5EF4-FFF2-40B4-BE49-F238E27FC236}">
                <a16:creationId xmlns:a16="http://schemas.microsoft.com/office/drawing/2014/main" id="{0664D881-6D93-13DE-C8CB-84BEA4F15E7B}"/>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A5E830FC-6B05-FA5A-DE89-D3E0E6A632D1}"/>
              </a:ext>
            </a:extLst>
          </p:cNvPr>
          <p:cNvPicPr>
            <a:picLocks noChangeAspect="1"/>
          </p:cNvPicPr>
          <p:nvPr/>
        </p:nvPicPr>
        <p:blipFill>
          <a:blip r:embed="rId2"/>
          <a:srcRect/>
          <a:stretch/>
        </p:blipFill>
        <p:spPr>
          <a:xfrm>
            <a:off x="4098518" y="2872918"/>
            <a:ext cx="7452685" cy="28234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940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EC7D-D12B-0F5B-C1C8-46B644B5FF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DE5D8A-58FC-86BA-5693-07A0D4AD210B}"/>
              </a:ext>
            </a:extLst>
          </p:cNvPr>
          <p:cNvSpPr>
            <a:spLocks noGrp="1"/>
          </p:cNvSpPr>
          <p:nvPr>
            <p:ph type="title"/>
          </p:nvPr>
        </p:nvSpPr>
        <p:spPr/>
        <p:txBody>
          <a:bodyPr/>
          <a:lstStyle/>
          <a:p>
            <a:r>
              <a:rPr lang="en-US"/>
              <a:t>Visual Arts</a:t>
            </a:r>
          </a:p>
        </p:txBody>
      </p:sp>
      <p:sp>
        <p:nvSpPr>
          <p:cNvPr id="66" name="Text Placeholder 65">
            <a:extLst>
              <a:ext uri="{FF2B5EF4-FFF2-40B4-BE49-F238E27FC236}">
                <a16:creationId xmlns:a16="http://schemas.microsoft.com/office/drawing/2014/main" id="{CB64A67D-AC6D-432E-433D-EC27802647BF}"/>
              </a:ext>
            </a:extLst>
          </p:cNvPr>
          <p:cNvSpPr>
            <a:spLocks noGrp="1"/>
          </p:cNvSpPr>
          <p:nvPr>
            <p:ph type="body" sz="quarter" idx="12"/>
          </p:nvPr>
        </p:nvSpPr>
        <p:spPr/>
        <p:txBody>
          <a:bodyPr>
            <a:normAutofit/>
          </a:bodyPr>
          <a:lstStyle/>
          <a:p>
            <a:r>
              <a:rPr lang="en-US"/>
              <a:t>Course Description</a:t>
            </a:r>
          </a:p>
        </p:txBody>
      </p:sp>
      <p:pic>
        <p:nvPicPr>
          <p:cNvPr id="3" name="Picture 2">
            <a:extLst>
              <a:ext uri="{FF2B5EF4-FFF2-40B4-BE49-F238E27FC236}">
                <a16:creationId xmlns:a16="http://schemas.microsoft.com/office/drawing/2014/main" id="{BA715F78-9DB2-D597-7EE9-9986FD02FD15}"/>
              </a:ext>
            </a:extLst>
          </p:cNvPr>
          <p:cNvPicPr>
            <a:picLocks noChangeAspect="1"/>
          </p:cNvPicPr>
          <p:nvPr/>
        </p:nvPicPr>
        <p:blipFill>
          <a:blip r:embed="rId2"/>
          <a:srcRect/>
          <a:stretch/>
        </p:blipFill>
        <p:spPr>
          <a:xfrm>
            <a:off x="4286786" y="1931495"/>
            <a:ext cx="7195968" cy="4337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553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E04EE-D52D-0ACA-60FD-9128586B009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D8DF7EDD-A848-B2CE-8C85-52D75C654B61}"/>
              </a:ext>
            </a:extLst>
          </p:cNvPr>
          <p:cNvSpPr>
            <a:spLocks noGrp="1"/>
          </p:cNvSpPr>
          <p:nvPr>
            <p:ph type="title"/>
          </p:nvPr>
        </p:nvSpPr>
        <p:spPr>
          <a:xfrm>
            <a:off x="798689" y="2040520"/>
            <a:ext cx="4944019" cy="1818655"/>
          </a:xfrm>
        </p:spPr>
        <p:txBody>
          <a:bodyPr/>
          <a:lstStyle/>
          <a:p>
            <a:r>
              <a:rPr lang="en-US"/>
              <a:t>Physical and Health Education</a:t>
            </a:r>
          </a:p>
        </p:txBody>
      </p:sp>
    </p:spTree>
    <p:extLst>
      <p:ext uri="{BB962C8B-B14F-4D97-AF65-F5344CB8AC3E}">
        <p14:creationId xmlns:p14="http://schemas.microsoft.com/office/powerpoint/2010/main" val="143857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405598"/>
            <a:ext cx="3977648" cy="731694"/>
          </a:xfrm>
        </p:spPr>
        <p:txBody>
          <a:bodyPr>
            <a:noAutofit/>
          </a:bodyPr>
          <a:lstStyle/>
          <a:p>
            <a:r>
              <a:rPr lang="en-US" sz="1800" b="1"/>
              <a:t>Internet Use Agreement</a:t>
            </a:r>
          </a:p>
          <a:p>
            <a:r>
              <a:rPr lang="en-US" sz="1800"/>
              <a:t>Describes the policies for Internet use.</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1834449"/>
            <a:ext cx="3977648" cy="731694"/>
          </a:xfrm>
        </p:spPr>
        <p:txBody>
          <a:bodyPr>
            <a:noAutofit/>
          </a:bodyPr>
          <a:lstStyle/>
          <a:p>
            <a:r>
              <a:rPr lang="en-US" sz="1600" b="1"/>
              <a:t>Student Agreement</a:t>
            </a:r>
          </a:p>
          <a:p>
            <a:r>
              <a:rPr lang="en-US" sz="1600"/>
              <a:t>Acknowledgement of Filtering software, Aware software, data responsibilities and consequences of device misuse. AI philosophy for school use.</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3263300"/>
            <a:ext cx="3977648" cy="952001"/>
          </a:xfrm>
        </p:spPr>
        <p:txBody>
          <a:bodyPr>
            <a:noAutofit/>
          </a:bodyPr>
          <a:lstStyle/>
          <a:p>
            <a:r>
              <a:rPr lang="en-US" sz="1600" b="1"/>
              <a:t>Student Access Contract</a:t>
            </a:r>
            <a:endParaRPr lang="en-US" sz="1600"/>
          </a:p>
          <a:p>
            <a:r>
              <a:rPr lang="en-US" sz="1600"/>
              <a:t>Seeking family consent to create accounts for students below the age of 13 in compliance with the COPPA* act. </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4754096"/>
            <a:ext cx="3977648" cy="731694"/>
          </a:xfrm>
        </p:spPr>
        <p:txBody>
          <a:bodyPr>
            <a:noAutofit/>
          </a:bodyPr>
          <a:lstStyle/>
          <a:p>
            <a:r>
              <a:rPr lang="en-US" sz="1600"/>
              <a:t>During the first weeks of school, students will participate in a presentation on device care and responsibilities. </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38200" y="1593901"/>
            <a:ext cx="4008437" cy="1395208"/>
          </a:xfrm>
        </p:spPr>
        <p:txBody>
          <a:bodyPr/>
          <a:lstStyle/>
          <a:p>
            <a:r>
              <a:rPr lang="en-US"/>
              <a:t>Student Agreements</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a:xfrm>
            <a:off x="838200" y="3580864"/>
            <a:ext cx="4008438" cy="2478696"/>
          </a:xfrm>
        </p:spPr>
        <p:txBody>
          <a:bodyPr/>
          <a:lstStyle/>
          <a:p>
            <a:r>
              <a:rPr lang="en-US" sz="2000"/>
              <a:t>Students and Families will sign a Student Agreement, an Internet Use Agreement and a Student Access Contract to use technology on the Willows Prep campus.</a:t>
            </a:r>
          </a:p>
        </p:txBody>
      </p:sp>
      <p:pic>
        <p:nvPicPr>
          <p:cNvPr id="40" name="Picture Placeholder 39" title="Decorative"/>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7" y="416728"/>
            <a:ext cx="885235" cy="885235"/>
          </a:xfrm>
          <a:prstGeom prst="rect">
            <a:avLst/>
          </a:prstGeom>
        </p:spPr>
      </p:pic>
      <p:pic>
        <p:nvPicPr>
          <p:cNvPr id="41" name="Picture Placeholder 40" title="Decorative"/>
          <p:cNvPicPr>
            <a:picLocks noGrp="1" noChangeAspect="1"/>
          </p:cNvPicPr>
          <p:nvPr>
            <p:ph type="pic" sz="quarter" idx="14"/>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5" y="1583983"/>
            <a:ext cx="885235" cy="885235"/>
          </a:xfrm>
          <a:prstGeom prst="rect">
            <a:avLst/>
          </a:prstGeom>
        </p:spPr>
      </p:pic>
      <p:pic>
        <p:nvPicPr>
          <p:cNvPr id="42" name="Picture Placeholder 41" title="Decorative"/>
          <p:cNvPicPr>
            <a:picLocks noGrp="1" noChangeAspect="1"/>
          </p:cNvPicPr>
          <p:nvPr>
            <p:ph type="pic" sz="quarter" idx="15"/>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4" y="3227103"/>
            <a:ext cx="885235" cy="885235"/>
          </a:xfrm>
          <a:prstGeom prst="rect">
            <a:avLst/>
          </a:prstGeom>
        </p:spPr>
      </p:pic>
      <p:pic>
        <p:nvPicPr>
          <p:cNvPr id="43" name="Picture Placeholder 42" title="Decorative"/>
          <p:cNvPicPr>
            <a:picLocks noGrp="1" noChangeAspect="1"/>
          </p:cNvPicPr>
          <p:nvPr>
            <p:ph type="pic" sz="quarter" idx="16"/>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3" y="4600555"/>
            <a:ext cx="885235" cy="885235"/>
          </a:xfrm>
          <a:prstGeom prst="rect">
            <a:avLst/>
          </a:prstGeom>
        </p:spPr>
      </p:pic>
      <p:sp>
        <p:nvSpPr>
          <p:cNvPr id="2" name="TextBox 1">
            <a:extLst>
              <a:ext uri="{FF2B5EF4-FFF2-40B4-BE49-F238E27FC236}">
                <a16:creationId xmlns:a16="http://schemas.microsoft.com/office/drawing/2014/main" id="{D0C6BABA-6AFA-3B95-7852-91AC240EC679}"/>
              </a:ext>
            </a:extLst>
          </p:cNvPr>
          <p:cNvSpPr txBox="1"/>
          <p:nvPr/>
        </p:nvSpPr>
        <p:spPr>
          <a:xfrm>
            <a:off x="6314536" y="5766621"/>
            <a:ext cx="5745192" cy="954107"/>
          </a:xfrm>
          <a:prstGeom prst="rect">
            <a:avLst/>
          </a:prstGeom>
          <a:noFill/>
        </p:spPr>
        <p:txBody>
          <a:bodyPr wrap="square" rtlCol="0">
            <a:spAutoFit/>
          </a:bodyPr>
          <a:lstStyle/>
          <a:p>
            <a:r>
              <a:rPr lang="en-US" sz="1400"/>
              <a:t>*COPPA – Children’s Online Privacy Protection Rule - prohibits unfair or deceptive acts or practices in connection with the collection, use, and/or disclosure of personal information from and about children on the Internet</a:t>
            </a:r>
          </a:p>
        </p:txBody>
      </p:sp>
    </p:spTree>
    <p:extLst>
      <p:ext uri="{BB962C8B-B14F-4D97-AF65-F5344CB8AC3E}">
        <p14:creationId xmlns:p14="http://schemas.microsoft.com/office/powerpoint/2010/main" val="2697397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C940D-C090-0313-85A6-8157DE727B7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66AEAEE-66D7-038A-9B02-0BDA8C795E95}"/>
              </a:ext>
            </a:extLst>
          </p:cNvPr>
          <p:cNvSpPr>
            <a:spLocks noGrp="1"/>
          </p:cNvSpPr>
          <p:nvPr>
            <p:ph type="title"/>
          </p:nvPr>
        </p:nvSpPr>
        <p:spPr/>
        <p:txBody>
          <a:bodyPr>
            <a:normAutofit fontScale="90000"/>
          </a:bodyPr>
          <a:lstStyle/>
          <a:p>
            <a:r>
              <a:rPr lang="en-US"/>
              <a:t>Physical &amp; Health Education</a:t>
            </a:r>
          </a:p>
        </p:txBody>
      </p:sp>
      <p:sp>
        <p:nvSpPr>
          <p:cNvPr id="66" name="Text Placeholder 65">
            <a:extLst>
              <a:ext uri="{FF2B5EF4-FFF2-40B4-BE49-F238E27FC236}">
                <a16:creationId xmlns:a16="http://schemas.microsoft.com/office/drawing/2014/main" id="{C6659CE1-0A7F-80B6-C3A3-12E65C25A3AB}"/>
              </a:ext>
            </a:extLst>
          </p:cNvPr>
          <p:cNvSpPr>
            <a:spLocks noGrp="1"/>
          </p:cNvSpPr>
          <p:nvPr>
            <p:ph type="body" sz="quarter" idx="12"/>
          </p:nvPr>
        </p:nvSpPr>
        <p:spPr/>
        <p:txBody>
          <a:bodyPr>
            <a:normAutofit/>
          </a:bodyPr>
          <a:lstStyle/>
          <a:p>
            <a:r>
              <a:rPr lang="en-US"/>
              <a:t>Course Description</a:t>
            </a:r>
          </a:p>
        </p:txBody>
      </p:sp>
      <p:pic>
        <p:nvPicPr>
          <p:cNvPr id="3" name="Picture 2">
            <a:extLst>
              <a:ext uri="{FF2B5EF4-FFF2-40B4-BE49-F238E27FC236}">
                <a16:creationId xmlns:a16="http://schemas.microsoft.com/office/drawing/2014/main" id="{3C739753-A90D-E279-4F90-AF44E705B052}"/>
              </a:ext>
            </a:extLst>
          </p:cNvPr>
          <p:cNvPicPr>
            <a:picLocks noChangeAspect="1"/>
          </p:cNvPicPr>
          <p:nvPr/>
        </p:nvPicPr>
        <p:blipFill>
          <a:blip r:embed="rId2"/>
          <a:srcRect/>
          <a:stretch/>
        </p:blipFill>
        <p:spPr>
          <a:xfrm>
            <a:off x="4748033" y="2245692"/>
            <a:ext cx="7033659" cy="2896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8975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C33B4-E787-9601-0592-F0D7E355891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48A169-D179-79BD-AC7F-0972B38C9C37}"/>
              </a:ext>
            </a:extLst>
          </p:cNvPr>
          <p:cNvSpPr>
            <a:spLocks noGrp="1"/>
          </p:cNvSpPr>
          <p:nvPr>
            <p:ph type="title"/>
          </p:nvPr>
        </p:nvSpPr>
        <p:spPr/>
        <p:txBody>
          <a:bodyPr>
            <a:normAutofit fontScale="90000"/>
          </a:bodyPr>
          <a:lstStyle/>
          <a:p>
            <a:r>
              <a:rPr lang="en-US"/>
              <a:t>Skills for Learning &amp; Inquiry</a:t>
            </a:r>
          </a:p>
        </p:txBody>
      </p:sp>
      <p:sp>
        <p:nvSpPr>
          <p:cNvPr id="66" name="Text Placeholder 65">
            <a:extLst>
              <a:ext uri="{FF2B5EF4-FFF2-40B4-BE49-F238E27FC236}">
                <a16:creationId xmlns:a16="http://schemas.microsoft.com/office/drawing/2014/main" id="{E939737A-6D20-8D4A-1659-2350976A82D7}"/>
              </a:ext>
            </a:extLst>
          </p:cNvPr>
          <p:cNvSpPr>
            <a:spLocks noGrp="1"/>
          </p:cNvSpPr>
          <p:nvPr>
            <p:ph type="body" sz="quarter" idx="12"/>
          </p:nvPr>
        </p:nvSpPr>
        <p:spPr/>
        <p:txBody>
          <a:bodyPr>
            <a:normAutofit/>
          </a:bodyPr>
          <a:lstStyle/>
          <a:p>
            <a:r>
              <a:rPr lang="en-US"/>
              <a:t>Course Description</a:t>
            </a:r>
          </a:p>
        </p:txBody>
      </p:sp>
      <p:pic>
        <p:nvPicPr>
          <p:cNvPr id="3" name="Picture 2">
            <a:extLst>
              <a:ext uri="{FF2B5EF4-FFF2-40B4-BE49-F238E27FC236}">
                <a16:creationId xmlns:a16="http://schemas.microsoft.com/office/drawing/2014/main" id="{F9D24B81-D822-7202-B822-291F50DD9855}"/>
              </a:ext>
            </a:extLst>
          </p:cNvPr>
          <p:cNvPicPr>
            <a:picLocks noChangeAspect="1"/>
          </p:cNvPicPr>
          <p:nvPr/>
        </p:nvPicPr>
        <p:blipFill>
          <a:blip r:embed="rId2"/>
          <a:srcRect/>
          <a:stretch/>
        </p:blipFill>
        <p:spPr>
          <a:xfrm>
            <a:off x="4748033" y="2620619"/>
            <a:ext cx="7033659" cy="2146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8162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63DF23-6B3D-8CBB-EFDF-0CD501621E46}"/>
              </a:ext>
            </a:extLst>
          </p:cNvPr>
          <p:cNvPicPr>
            <a:picLocks noChangeAspect="1"/>
          </p:cNvPicPr>
          <p:nvPr/>
        </p:nvPicPr>
        <p:blipFill>
          <a:blip r:embed="rId2"/>
          <a:srcRect l="22107" r="24594" b="1"/>
          <a:stretch/>
        </p:blipFill>
        <p:spPr>
          <a:xfrm>
            <a:off x="3236595" y="260350"/>
            <a:ext cx="4492625" cy="6300788"/>
          </a:xfrm>
          <a:prstGeom prst="rect">
            <a:avLst/>
          </a:prstGeom>
          <a:noFill/>
        </p:spPr>
      </p:pic>
      <p:pic>
        <p:nvPicPr>
          <p:cNvPr id="9" name="Picture 8">
            <a:extLst>
              <a:ext uri="{FF2B5EF4-FFF2-40B4-BE49-F238E27FC236}">
                <a16:creationId xmlns:a16="http://schemas.microsoft.com/office/drawing/2014/main" id="{9B095ECE-AF57-4DFB-737E-B384A6F77836}"/>
              </a:ext>
            </a:extLst>
          </p:cNvPr>
          <p:cNvPicPr>
            <a:picLocks noChangeAspect="1"/>
          </p:cNvPicPr>
          <p:nvPr/>
        </p:nvPicPr>
        <p:blipFill>
          <a:blip r:embed="rId3"/>
          <a:srcRect l="6595" r="39394"/>
          <a:stretch/>
        </p:blipFill>
        <p:spPr>
          <a:xfrm>
            <a:off x="8455933" y="-283935"/>
            <a:ext cx="3138377" cy="4338788"/>
          </a:xfrm>
          <a:prstGeom prst="rect">
            <a:avLst/>
          </a:prstGeom>
          <a:noFill/>
        </p:spPr>
      </p:pic>
      <p:pic>
        <p:nvPicPr>
          <p:cNvPr id="11" name="Picture 10">
            <a:extLst>
              <a:ext uri="{FF2B5EF4-FFF2-40B4-BE49-F238E27FC236}">
                <a16:creationId xmlns:a16="http://schemas.microsoft.com/office/drawing/2014/main" id="{222EE24B-874E-2A7F-F922-57B42A7720C6}"/>
              </a:ext>
            </a:extLst>
          </p:cNvPr>
          <p:cNvPicPr>
            <a:picLocks noChangeAspect="1"/>
          </p:cNvPicPr>
          <p:nvPr/>
        </p:nvPicPr>
        <p:blipFill>
          <a:blip r:embed="rId4"/>
          <a:srcRect t="16991" r="-2" b="3669"/>
          <a:stretch/>
        </p:blipFill>
        <p:spPr>
          <a:xfrm>
            <a:off x="7839076" y="4165600"/>
            <a:ext cx="4052888" cy="2395538"/>
          </a:xfrm>
          <a:prstGeom prst="rect">
            <a:avLst/>
          </a:prstGeom>
          <a:noFill/>
        </p:spPr>
      </p:pic>
      <p:sp>
        <p:nvSpPr>
          <p:cNvPr id="2" name="TextBox 1">
            <a:extLst>
              <a:ext uri="{FF2B5EF4-FFF2-40B4-BE49-F238E27FC236}">
                <a16:creationId xmlns:a16="http://schemas.microsoft.com/office/drawing/2014/main" id="{F8CB7A95-92D1-61EA-29DD-5F3D01825B78}"/>
              </a:ext>
            </a:extLst>
          </p:cNvPr>
          <p:cNvSpPr txBox="1"/>
          <p:nvPr/>
        </p:nvSpPr>
        <p:spPr>
          <a:xfrm>
            <a:off x="518160" y="450030"/>
            <a:ext cx="2578099" cy="2508588"/>
          </a:xfrm>
          <a:prstGeom prst="rect">
            <a:avLst/>
          </a:prstGeom>
        </p:spPr>
        <p:txBody>
          <a:bodyPr vert="horz" lIns="0" tIns="45720" rIns="91440" bIns="45720" rtlCol="0" anchor="b">
            <a:normAutofit/>
          </a:bodyPr>
          <a:lstStyle/>
          <a:p>
            <a:pPr>
              <a:lnSpc>
                <a:spcPct val="90000"/>
              </a:lnSpc>
              <a:spcBef>
                <a:spcPct val="0"/>
              </a:spcBef>
              <a:spcAft>
                <a:spcPts val="600"/>
              </a:spcAft>
            </a:pPr>
            <a:r>
              <a:rPr lang="en-US" sz="2500" b="1" i="0" kern="1200" spc="-150">
                <a:solidFill>
                  <a:schemeClr val="tx2"/>
                </a:solidFill>
                <a:latin typeface="+mj-lt"/>
                <a:ea typeface="+mj-ea"/>
                <a:cs typeface="Gill Sans" panose="020B0502020104020203" pitchFamily="34" charset="-79"/>
              </a:rPr>
              <a:t>Experiential Education </a:t>
            </a:r>
          </a:p>
          <a:p>
            <a:pPr>
              <a:lnSpc>
                <a:spcPct val="90000"/>
              </a:lnSpc>
              <a:spcBef>
                <a:spcPct val="0"/>
              </a:spcBef>
              <a:spcAft>
                <a:spcPts val="600"/>
              </a:spcAft>
            </a:pPr>
            <a:r>
              <a:rPr lang="en-US" sz="2500" b="1" i="0" kern="1200" spc="-150">
                <a:solidFill>
                  <a:schemeClr val="tx2"/>
                </a:solidFill>
                <a:latin typeface="+mj-lt"/>
                <a:ea typeface="+mj-ea"/>
                <a:cs typeface="Gill Sans" panose="020B0502020104020203" pitchFamily="34" charset="-79"/>
              </a:rPr>
              <a:t>6th Grade Overnight Trip</a:t>
            </a:r>
          </a:p>
          <a:p>
            <a:pPr>
              <a:lnSpc>
                <a:spcPct val="90000"/>
              </a:lnSpc>
              <a:spcBef>
                <a:spcPct val="0"/>
              </a:spcBef>
              <a:spcAft>
                <a:spcPts val="600"/>
              </a:spcAft>
            </a:pPr>
            <a:r>
              <a:rPr lang="en-US" sz="2500" b="1" i="0" kern="1200" spc="-150">
                <a:solidFill>
                  <a:schemeClr val="tx2"/>
                </a:solidFill>
                <a:latin typeface="+mj-lt"/>
                <a:ea typeface="+mj-ea"/>
                <a:cs typeface="Gill Sans" panose="020B0502020104020203" pitchFamily="34" charset="-79"/>
              </a:rPr>
              <a:t>Mount Rainier Institute</a:t>
            </a:r>
          </a:p>
        </p:txBody>
      </p:sp>
    </p:spTree>
    <p:extLst>
      <p:ext uri="{BB962C8B-B14F-4D97-AF65-F5344CB8AC3E}">
        <p14:creationId xmlns:p14="http://schemas.microsoft.com/office/powerpoint/2010/main" val="3461092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F2D6-123D-EFC8-9EBD-093C065F0AB9}"/>
              </a:ext>
            </a:extLst>
          </p:cNvPr>
          <p:cNvSpPr>
            <a:spLocks noGrp="1"/>
          </p:cNvSpPr>
          <p:nvPr>
            <p:ph type="title"/>
          </p:nvPr>
        </p:nvSpPr>
        <p:spPr/>
        <p:txBody>
          <a:bodyPr/>
          <a:lstStyle/>
          <a:p>
            <a:r>
              <a:rPr lang="en-US"/>
              <a:t>Academic Support Program</a:t>
            </a:r>
          </a:p>
        </p:txBody>
      </p:sp>
      <p:sp>
        <p:nvSpPr>
          <p:cNvPr id="3" name="Text Placeholder 2">
            <a:extLst>
              <a:ext uri="{FF2B5EF4-FFF2-40B4-BE49-F238E27FC236}">
                <a16:creationId xmlns:a16="http://schemas.microsoft.com/office/drawing/2014/main" id="{6C3CEECD-F2F2-2DDD-1FC8-349472F0CC22}"/>
              </a:ext>
            </a:extLst>
          </p:cNvPr>
          <p:cNvSpPr>
            <a:spLocks noGrp="1"/>
          </p:cNvSpPr>
          <p:nvPr>
            <p:ph type="body" sz="quarter" idx="12"/>
          </p:nvPr>
        </p:nvSpPr>
        <p:spPr/>
        <p:txBody>
          <a:bodyPr>
            <a:normAutofit/>
          </a:bodyPr>
          <a:lstStyle/>
          <a:p>
            <a:r>
              <a:rPr lang="en-US" sz="2000" b="1"/>
              <a:t>Who does this program benefit? </a:t>
            </a:r>
          </a:p>
        </p:txBody>
      </p:sp>
      <p:sp>
        <p:nvSpPr>
          <p:cNvPr id="4" name="Table Placeholder 3">
            <a:extLst>
              <a:ext uri="{FF2B5EF4-FFF2-40B4-BE49-F238E27FC236}">
                <a16:creationId xmlns:a16="http://schemas.microsoft.com/office/drawing/2014/main" id="{158754FD-5AF5-54C4-9B79-6A3E5C5602AC}"/>
              </a:ext>
            </a:extLst>
          </p:cNvPr>
          <p:cNvSpPr>
            <a:spLocks noGrp="1"/>
          </p:cNvSpPr>
          <p:nvPr>
            <p:ph type="tbl" sz="quarter" idx="13"/>
          </p:nvPr>
        </p:nvSpPr>
        <p:spPr>
          <a:xfrm>
            <a:off x="647700" y="1806574"/>
            <a:ext cx="10896600" cy="4761865"/>
          </a:xfrm>
        </p:spPr>
        <p:txBody>
          <a:bodyPr>
            <a:normAutofit lnSpcReduction="10000"/>
          </a:bodyPr>
          <a:lstStyle/>
          <a:p>
            <a:pPr>
              <a:lnSpc>
                <a:spcPct val="110000"/>
              </a:lnSpc>
              <a:buNone/>
            </a:pPr>
            <a:r>
              <a:rPr lang="en-US" b="1"/>
              <a:t>Students who enroll in the Academic Support Program offerings benefit from consistent, individualized support, in one or more of the following areas, including:</a:t>
            </a:r>
          </a:p>
          <a:p>
            <a:pPr>
              <a:buNone/>
            </a:pPr>
            <a:endParaRPr lang="en-US"/>
          </a:p>
          <a:p>
            <a:pPr>
              <a:buFont typeface="Arial" panose="020B0604020202020204" pitchFamily="34" charset="0"/>
              <a:buChar char="•"/>
            </a:pPr>
            <a:r>
              <a:rPr lang="en-US" b="1"/>
              <a:t>Organization and planning </a:t>
            </a:r>
            <a:r>
              <a:rPr kumimoji="0" lang="en-US" altLang="en-US" sz="2000" b="0" i="0" u="none" strike="noStrike" cap="none" normalizeH="0" baseline="0">
                <a:ln>
                  <a:noFill/>
                </a:ln>
                <a:solidFill>
                  <a:schemeClr val="tx1"/>
                </a:solidFill>
                <a:effectLst/>
              </a:rPr>
              <a:t>(e.g., consistently losing materials, trouble breaking tasks into steps)</a:t>
            </a:r>
            <a:endParaRPr lang="en-US"/>
          </a:p>
          <a:p>
            <a:r>
              <a:rPr lang="en-US" b="1"/>
              <a:t>Time and task management </a:t>
            </a:r>
            <a:r>
              <a:rPr kumimoji="0" lang="en-US" altLang="en-US" sz="2000" b="0" i="0" u="none" strike="noStrike" cap="none" normalizeH="0" baseline="0">
                <a:ln>
                  <a:noFill/>
                </a:ln>
                <a:solidFill>
                  <a:schemeClr val="tx1"/>
                </a:solidFill>
                <a:effectLst/>
              </a:rPr>
              <a:t>(e.g., procrastinating, underestimating how long tasks take, frequently missing deadlines)</a:t>
            </a:r>
          </a:p>
          <a:p>
            <a:r>
              <a:rPr lang="en-US" altLang="en-US" b="1">
                <a:solidFill>
                  <a:schemeClr val="tx1"/>
                </a:solidFill>
              </a:rPr>
              <a:t>Task Initiation </a:t>
            </a:r>
            <a:r>
              <a:rPr kumimoji="0" lang="en-US" altLang="en-US" sz="2000" b="0" i="0" u="none" strike="noStrike" cap="none" normalizeH="0" baseline="0">
                <a:ln>
                  <a:noFill/>
                </a:ln>
                <a:solidFill>
                  <a:schemeClr val="tx1"/>
                </a:solidFill>
                <a:effectLst/>
              </a:rPr>
              <a:t>(e.g., knowing what needs to be done but unable to get started)</a:t>
            </a:r>
          </a:p>
          <a:p>
            <a:r>
              <a:rPr kumimoji="0" lang="en-US" altLang="en-US" sz="2000" b="1" i="0" u="none" strike="noStrike" cap="none" normalizeH="0" baseline="0">
                <a:ln>
                  <a:noFill/>
                </a:ln>
                <a:solidFill>
                  <a:schemeClr val="tx1"/>
                </a:solidFill>
                <a:effectLst/>
              </a:rPr>
              <a:t>Attention and Focus </a:t>
            </a:r>
            <a:r>
              <a:rPr kumimoji="0" lang="en-US" altLang="en-US" sz="2000" b="0" i="0" u="none" strike="noStrike" cap="none" normalizeH="0" baseline="0">
                <a:ln>
                  <a:noFill/>
                </a:ln>
                <a:solidFill>
                  <a:schemeClr val="tx1"/>
                </a:solidFill>
                <a:effectLst/>
              </a:rPr>
              <a:t>(e.g., easily distracted, difficulty sustaining focus on non-preferred tasks)</a:t>
            </a:r>
          </a:p>
          <a:p>
            <a:r>
              <a:rPr lang="en-US" b="1"/>
              <a:t>Managing the demands of a rigorous academic environment</a:t>
            </a:r>
            <a:r>
              <a:rPr lang="en-US"/>
              <a:t> beyond the support typically available in a traditional classroom setting </a:t>
            </a:r>
          </a:p>
          <a:p>
            <a:r>
              <a:rPr lang="en-US" b="1"/>
              <a:t>Self-monitoring </a:t>
            </a:r>
          </a:p>
          <a:p>
            <a:pPr>
              <a:buFont typeface="Arial" panose="020B0604020202020204" pitchFamily="34" charset="0"/>
              <a:buChar char="•"/>
            </a:pPr>
            <a:endParaRPr lang="en-US"/>
          </a:p>
          <a:p>
            <a:pPr marL="0" indent="0">
              <a:buNone/>
            </a:pPr>
            <a:endParaRPr lang="en-US"/>
          </a:p>
        </p:txBody>
      </p:sp>
    </p:spTree>
    <p:extLst>
      <p:ext uri="{BB962C8B-B14F-4D97-AF65-F5344CB8AC3E}">
        <p14:creationId xmlns:p14="http://schemas.microsoft.com/office/powerpoint/2010/main" val="429395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1684409"/>
            <a:ext cx="3977648" cy="731694"/>
          </a:xfrm>
        </p:spPr>
        <p:txBody>
          <a:bodyPr>
            <a:noAutofit/>
          </a:bodyPr>
          <a:lstStyle/>
          <a:p>
            <a:r>
              <a:rPr lang="en-US" sz="1600"/>
              <a:t>Develop self-awareness of strengths and challenges in executive functioning.</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2975137"/>
            <a:ext cx="3977648" cy="731694"/>
          </a:xfrm>
        </p:spPr>
        <p:txBody>
          <a:bodyPr>
            <a:noAutofit/>
          </a:bodyPr>
          <a:lstStyle/>
          <a:p>
            <a:r>
              <a:rPr lang="en-US" sz="1600"/>
              <a:t>Build practical skills in organization, task initiation, task prioritization, ask and assignment breakdown, time management, goal setting, and self-regulation, etc.</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4265865"/>
            <a:ext cx="3977648" cy="731694"/>
          </a:xfrm>
        </p:spPr>
        <p:txBody>
          <a:bodyPr>
            <a:noAutofit/>
          </a:bodyPr>
          <a:lstStyle/>
          <a:p>
            <a:r>
              <a:rPr lang="en-US" sz="1600" b="0" i="0">
                <a:solidFill>
                  <a:schemeClr val="tx1"/>
                </a:solidFill>
                <a:effectLst/>
                <a:latin typeface="Poppins" panose="00000500000000000000" pitchFamily="2" charset="0"/>
                <a:cs typeface="Poppins" panose="00000500000000000000" pitchFamily="2" charset="0"/>
              </a:rPr>
              <a:t>students are learning to apply these skills to their existing coursework from their content area classes</a:t>
            </a:r>
            <a:endParaRPr lang="en-US" sz="1600">
              <a:solidFill>
                <a:schemeClr val="tx1"/>
              </a:solidFill>
              <a:latin typeface="Poppins" panose="00000500000000000000" pitchFamily="2" charset="0"/>
              <a:cs typeface="Poppins" panose="00000500000000000000" pitchFamily="2" charset="0"/>
            </a:endParaRP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5556594"/>
            <a:ext cx="3977648" cy="731694"/>
          </a:xfrm>
        </p:spPr>
        <p:txBody>
          <a:bodyPr>
            <a:normAutofit/>
          </a:bodyPr>
          <a:lstStyle/>
          <a:p>
            <a:r>
              <a:rPr lang="en-US" sz="1600"/>
              <a:t>Organization and materials management of current course load.</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41057" y="1100290"/>
            <a:ext cx="4731607" cy="1395208"/>
          </a:xfrm>
        </p:spPr>
        <p:txBody>
          <a:bodyPr>
            <a:normAutofit fontScale="90000"/>
          </a:bodyPr>
          <a:lstStyle/>
          <a:p>
            <a:r>
              <a:rPr lang="en-US"/>
              <a:t> </a:t>
            </a:r>
            <a:br>
              <a:rPr lang="en-US"/>
            </a:br>
            <a:r>
              <a:rPr lang="en-US"/>
              <a:t>Daily Elective Course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sz="2400" b="1"/>
              <a:t>Strategies for Success</a:t>
            </a:r>
          </a:p>
        </p:txBody>
      </p:sp>
      <p:pic>
        <p:nvPicPr>
          <p:cNvPr id="40" name="Picture Placeholder 39" title="Decorative"/>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7" y="1611746"/>
            <a:ext cx="885235" cy="885235"/>
          </a:xfrm>
          <a:prstGeom prst="rect">
            <a:avLst/>
          </a:prstGeom>
        </p:spPr>
      </p:pic>
      <p:pic>
        <p:nvPicPr>
          <p:cNvPr id="41" name="Picture Placeholder 40" title="Decorative"/>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901105"/>
            <a:ext cx="885235" cy="885235"/>
          </a:xfrm>
          <a:prstGeom prst="rect">
            <a:avLst/>
          </a:prstGeom>
        </p:spPr>
      </p:pic>
      <p:pic>
        <p:nvPicPr>
          <p:cNvPr id="42" name="Picture Placeholder 41" title="Decorative"/>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4190464"/>
            <a:ext cx="885235" cy="885235"/>
          </a:xfrm>
          <a:prstGeom prst="rect">
            <a:avLst/>
          </a:prstGeom>
        </p:spPr>
      </p:pic>
      <p:pic>
        <p:nvPicPr>
          <p:cNvPr id="43" name="Picture Placeholder 42" title="Decorative"/>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5479823"/>
            <a:ext cx="885235" cy="885235"/>
          </a:xfrm>
          <a:prstGeom prst="rect">
            <a:avLst/>
          </a:prstGeom>
        </p:spPr>
      </p:pic>
      <p:sp>
        <p:nvSpPr>
          <p:cNvPr id="3" name="TextBox 2">
            <a:extLst>
              <a:ext uri="{FF2B5EF4-FFF2-40B4-BE49-F238E27FC236}">
                <a16:creationId xmlns:a16="http://schemas.microsoft.com/office/drawing/2014/main" id="{7B53B7EE-3189-3FAB-6E7D-71CD538BC457}"/>
              </a:ext>
            </a:extLst>
          </p:cNvPr>
          <p:cNvSpPr txBox="1"/>
          <p:nvPr/>
        </p:nvSpPr>
        <p:spPr>
          <a:xfrm>
            <a:off x="6511089" y="732064"/>
            <a:ext cx="5375382" cy="400110"/>
          </a:xfrm>
          <a:prstGeom prst="rect">
            <a:avLst/>
          </a:prstGeom>
          <a:noFill/>
        </p:spPr>
        <p:txBody>
          <a:bodyPr wrap="square">
            <a:spAutoFit/>
          </a:bodyPr>
          <a:lstStyle/>
          <a:p>
            <a:pPr algn="ctr"/>
            <a:r>
              <a:rPr lang="en-US" sz="2000" b="1">
                <a:latin typeface="+mn-lt"/>
              </a:rPr>
              <a:t>Daily Class –  elective course credit</a:t>
            </a:r>
          </a:p>
        </p:txBody>
      </p:sp>
    </p:spTree>
    <p:extLst>
      <p:ext uri="{BB962C8B-B14F-4D97-AF65-F5344CB8AC3E}">
        <p14:creationId xmlns:p14="http://schemas.microsoft.com/office/powerpoint/2010/main" val="2454248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84673-FA74-7E49-1473-70CE0AD572F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2803987-4E3F-1620-959B-7796CEA8A723}"/>
              </a:ext>
            </a:extLst>
          </p:cNvPr>
          <p:cNvSpPr>
            <a:spLocks noGrp="1"/>
          </p:cNvSpPr>
          <p:nvPr>
            <p:ph type="body" sz="quarter" idx="17"/>
          </p:nvPr>
        </p:nvSpPr>
        <p:spPr>
          <a:xfrm>
            <a:off x="7718323" y="1074809"/>
            <a:ext cx="3977648" cy="812572"/>
          </a:xfrm>
        </p:spPr>
        <p:txBody>
          <a:bodyPr>
            <a:normAutofit/>
          </a:bodyPr>
          <a:lstStyle/>
          <a:p>
            <a:r>
              <a:rPr lang="en-US" sz="1600"/>
              <a:t>Academic Organization – equip students with tools to manage assignments and deadlines</a:t>
            </a:r>
          </a:p>
        </p:txBody>
      </p:sp>
      <p:sp>
        <p:nvSpPr>
          <p:cNvPr id="20" name="Text Placeholder 19">
            <a:extLst>
              <a:ext uri="{FF2B5EF4-FFF2-40B4-BE49-F238E27FC236}">
                <a16:creationId xmlns:a16="http://schemas.microsoft.com/office/drawing/2014/main" id="{5547ACD3-CA3B-3814-0909-AAE2C5178690}"/>
              </a:ext>
            </a:extLst>
          </p:cNvPr>
          <p:cNvSpPr>
            <a:spLocks noGrp="1"/>
          </p:cNvSpPr>
          <p:nvPr>
            <p:ph type="body" sz="quarter" idx="18"/>
          </p:nvPr>
        </p:nvSpPr>
        <p:spPr>
          <a:xfrm>
            <a:off x="7718323" y="2205116"/>
            <a:ext cx="3977648" cy="885235"/>
          </a:xfrm>
        </p:spPr>
        <p:txBody>
          <a:bodyPr>
            <a:noAutofit/>
          </a:bodyPr>
          <a:lstStyle/>
          <a:p>
            <a:r>
              <a:rPr lang="en-US" sz="1600"/>
              <a:t>Personalized guidance – address unique needs or concerns students may have regarding their coursework</a:t>
            </a:r>
          </a:p>
        </p:txBody>
      </p:sp>
      <p:sp>
        <p:nvSpPr>
          <p:cNvPr id="21" name="Text Placeholder 20">
            <a:extLst>
              <a:ext uri="{FF2B5EF4-FFF2-40B4-BE49-F238E27FC236}">
                <a16:creationId xmlns:a16="http://schemas.microsoft.com/office/drawing/2014/main" id="{585BEDFE-11AA-61DE-BEA8-CA2E08C9DF79}"/>
              </a:ext>
            </a:extLst>
          </p:cNvPr>
          <p:cNvSpPr>
            <a:spLocks noGrp="1"/>
          </p:cNvSpPr>
          <p:nvPr>
            <p:ph type="body" sz="quarter" idx="19"/>
          </p:nvPr>
        </p:nvSpPr>
        <p:spPr>
          <a:xfrm>
            <a:off x="7718323" y="3543971"/>
            <a:ext cx="3977648" cy="731694"/>
          </a:xfrm>
        </p:spPr>
        <p:txBody>
          <a:bodyPr>
            <a:noAutofit/>
          </a:bodyPr>
          <a:lstStyle/>
          <a:p>
            <a:r>
              <a:rPr lang="en-US" sz="1600"/>
              <a:t>Skill development – foster self-advocacy, time management, and problem-solving skills.</a:t>
            </a:r>
          </a:p>
        </p:txBody>
      </p:sp>
      <p:sp>
        <p:nvSpPr>
          <p:cNvPr id="22" name="Text Placeholder 21">
            <a:extLst>
              <a:ext uri="{FF2B5EF4-FFF2-40B4-BE49-F238E27FC236}">
                <a16:creationId xmlns:a16="http://schemas.microsoft.com/office/drawing/2014/main" id="{D7106950-6EF6-3065-DD4A-89769087EA3B}"/>
              </a:ext>
            </a:extLst>
          </p:cNvPr>
          <p:cNvSpPr>
            <a:spLocks noGrp="1"/>
          </p:cNvSpPr>
          <p:nvPr>
            <p:ph type="body" sz="quarter" idx="20"/>
          </p:nvPr>
        </p:nvSpPr>
        <p:spPr>
          <a:xfrm>
            <a:off x="7718323" y="4722406"/>
            <a:ext cx="3977648" cy="731694"/>
          </a:xfrm>
        </p:spPr>
        <p:txBody>
          <a:bodyPr>
            <a:noAutofit/>
          </a:bodyPr>
          <a:lstStyle/>
          <a:p>
            <a:r>
              <a:rPr lang="en-US" sz="1600"/>
              <a:t>Accountability – encourage students to take ownership of their learning by tracking their progress.</a:t>
            </a:r>
          </a:p>
        </p:txBody>
      </p:sp>
      <p:sp>
        <p:nvSpPr>
          <p:cNvPr id="5" name="Title 4">
            <a:extLst>
              <a:ext uri="{FF2B5EF4-FFF2-40B4-BE49-F238E27FC236}">
                <a16:creationId xmlns:a16="http://schemas.microsoft.com/office/drawing/2014/main" id="{DAF29578-821B-D92B-82A4-040DFDD2B308}"/>
              </a:ext>
            </a:extLst>
          </p:cNvPr>
          <p:cNvSpPr>
            <a:spLocks noGrp="1"/>
          </p:cNvSpPr>
          <p:nvPr>
            <p:ph type="title"/>
          </p:nvPr>
        </p:nvSpPr>
        <p:spPr>
          <a:xfrm>
            <a:off x="802105" y="1667933"/>
            <a:ext cx="5160196" cy="1395208"/>
          </a:xfrm>
        </p:spPr>
        <p:txBody>
          <a:bodyPr>
            <a:normAutofit fontScale="90000"/>
          </a:bodyPr>
          <a:lstStyle/>
          <a:p>
            <a:br>
              <a:rPr lang="en-US"/>
            </a:br>
            <a:r>
              <a:rPr lang="en-US"/>
              <a:t>Weekly Student </a:t>
            </a:r>
            <a:br>
              <a:rPr lang="en-US"/>
            </a:br>
            <a:r>
              <a:rPr lang="en-US"/>
              <a:t>Check-in</a:t>
            </a:r>
          </a:p>
        </p:txBody>
      </p:sp>
      <p:pic>
        <p:nvPicPr>
          <p:cNvPr id="40" name="Picture Placeholder 39" title="Decorative">
            <a:extLst>
              <a:ext uri="{FF2B5EF4-FFF2-40B4-BE49-F238E27FC236}">
                <a16:creationId xmlns:a16="http://schemas.microsoft.com/office/drawing/2014/main" id="{2509E1DC-4D5F-AA4C-D33A-627038CBE762}"/>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prstGeom prst="rect">
            <a:avLst/>
          </a:prstGeom>
        </p:spPr>
      </p:pic>
      <p:pic>
        <p:nvPicPr>
          <p:cNvPr id="41" name="Picture Placeholder 40" title="Decorative">
            <a:extLst>
              <a:ext uri="{FF2B5EF4-FFF2-40B4-BE49-F238E27FC236}">
                <a16:creationId xmlns:a16="http://schemas.microsoft.com/office/drawing/2014/main" id="{0F6BBF33-FCB7-FE51-C684-D79C8A9C38D3}"/>
              </a:ext>
            </a:extLst>
          </p:cNvPr>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195253"/>
            <a:ext cx="885235" cy="885235"/>
          </a:xfrm>
          <a:prstGeom prst="rect">
            <a:avLst/>
          </a:prstGeom>
        </p:spPr>
      </p:pic>
      <p:pic>
        <p:nvPicPr>
          <p:cNvPr id="42" name="Picture Placeholder 41" title="Decorative">
            <a:extLst>
              <a:ext uri="{FF2B5EF4-FFF2-40B4-BE49-F238E27FC236}">
                <a16:creationId xmlns:a16="http://schemas.microsoft.com/office/drawing/2014/main" id="{9A020DC6-1644-192A-D350-3718F2A1A932}"/>
              </a:ext>
            </a:extLst>
          </p:cNvPr>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3468570"/>
            <a:ext cx="885235" cy="885235"/>
          </a:xfrm>
          <a:prstGeom prst="rect">
            <a:avLst/>
          </a:prstGeom>
        </p:spPr>
      </p:pic>
      <p:pic>
        <p:nvPicPr>
          <p:cNvPr id="43" name="Picture Placeholder 42" title="Decorative">
            <a:extLst>
              <a:ext uri="{FF2B5EF4-FFF2-40B4-BE49-F238E27FC236}">
                <a16:creationId xmlns:a16="http://schemas.microsoft.com/office/drawing/2014/main" id="{986AAC9F-5D10-62B7-FB52-AD16014C8899}"/>
              </a:ext>
            </a:extLst>
          </p:cNvPr>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4693761"/>
            <a:ext cx="885235" cy="885235"/>
          </a:xfrm>
          <a:prstGeom prst="rect">
            <a:avLst/>
          </a:prstGeom>
        </p:spPr>
      </p:pic>
      <p:pic>
        <p:nvPicPr>
          <p:cNvPr id="8" name="Graphic 7" descr="Two Men outline">
            <a:extLst>
              <a:ext uri="{FF2B5EF4-FFF2-40B4-BE49-F238E27FC236}">
                <a16:creationId xmlns:a16="http://schemas.microsoft.com/office/drawing/2014/main" id="{4ADCA8DE-563C-E2BC-7E9E-5EBF186C7F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3923" y="5733730"/>
            <a:ext cx="914400" cy="914400"/>
          </a:xfrm>
          <a:prstGeom prst="rect">
            <a:avLst/>
          </a:prstGeom>
        </p:spPr>
      </p:pic>
      <p:sp>
        <p:nvSpPr>
          <p:cNvPr id="9" name="Text Placeholder 21">
            <a:extLst>
              <a:ext uri="{FF2B5EF4-FFF2-40B4-BE49-F238E27FC236}">
                <a16:creationId xmlns:a16="http://schemas.microsoft.com/office/drawing/2014/main" id="{57EFBB87-EB35-3229-BDDE-A218E037D7BE}"/>
              </a:ext>
            </a:extLst>
          </p:cNvPr>
          <p:cNvSpPr txBox="1">
            <a:spLocks/>
          </p:cNvSpPr>
          <p:nvPr/>
        </p:nvSpPr>
        <p:spPr>
          <a:xfrm>
            <a:off x="7718323" y="5783191"/>
            <a:ext cx="3977648" cy="73169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Build trust and rapport to create a safe space for academic growth and open communication. </a:t>
            </a:r>
          </a:p>
        </p:txBody>
      </p:sp>
      <p:sp>
        <p:nvSpPr>
          <p:cNvPr id="10" name="TextBox 9">
            <a:extLst>
              <a:ext uri="{FF2B5EF4-FFF2-40B4-BE49-F238E27FC236}">
                <a16:creationId xmlns:a16="http://schemas.microsoft.com/office/drawing/2014/main" id="{7391A1FF-5EE6-91B5-446D-C0FC29EB7FA6}"/>
              </a:ext>
            </a:extLst>
          </p:cNvPr>
          <p:cNvSpPr txBox="1"/>
          <p:nvPr/>
        </p:nvSpPr>
        <p:spPr>
          <a:xfrm>
            <a:off x="6659147" y="456164"/>
            <a:ext cx="6096000" cy="369332"/>
          </a:xfrm>
          <a:prstGeom prst="rect">
            <a:avLst/>
          </a:prstGeom>
          <a:noFill/>
        </p:spPr>
        <p:txBody>
          <a:bodyPr wrap="square">
            <a:spAutoFit/>
          </a:bodyPr>
          <a:lstStyle/>
          <a:p>
            <a:pPr algn="ctr"/>
            <a:r>
              <a:rPr lang="en-US" sz="1800" b="1">
                <a:latin typeface="+mn-lt"/>
              </a:rPr>
              <a:t>Weekly 1:1 Meeting (</a:t>
            </a:r>
            <a:r>
              <a:rPr lang="en-US" b="1"/>
              <a:t>~</a:t>
            </a:r>
            <a:r>
              <a:rPr lang="en-US" sz="1800" b="1">
                <a:latin typeface="+mn-lt"/>
              </a:rPr>
              <a:t>20 minutes)</a:t>
            </a:r>
          </a:p>
        </p:txBody>
      </p:sp>
    </p:spTree>
    <p:extLst>
      <p:ext uri="{BB962C8B-B14F-4D97-AF65-F5344CB8AC3E}">
        <p14:creationId xmlns:p14="http://schemas.microsoft.com/office/powerpoint/2010/main" val="407455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p:txBody>
          <a:bodyPr>
            <a:normAutofit/>
          </a:bodyPr>
          <a:lstStyle/>
          <a:p>
            <a:r>
              <a:rPr lang="en-US"/>
              <a:t>Social Skills Group</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0" y="3774801"/>
            <a:ext cx="4724400" cy="2347318"/>
          </a:xfrm>
          <a:ln w="57150">
            <a:solidFill>
              <a:schemeClr val="tx1"/>
            </a:solidFill>
          </a:ln>
        </p:spPr>
        <p:txBody>
          <a:bodyPr>
            <a:normAutofit/>
          </a:bodyPr>
          <a:lstStyle/>
          <a:p>
            <a:pPr algn="ctr"/>
            <a:endParaRPr lang="en-US" sz="2400">
              <a:latin typeface="+mn-lt"/>
            </a:endParaRPr>
          </a:p>
          <a:p>
            <a:pPr algn="ctr"/>
            <a:r>
              <a:rPr lang="en-US" sz="2400">
                <a:latin typeface="+mn-lt"/>
              </a:rPr>
              <a:t>Groups meet once a week during Lunch and/or Recess </a:t>
            </a:r>
          </a:p>
          <a:p>
            <a:pPr algn="ctr"/>
            <a:r>
              <a:rPr lang="en-US" sz="2400">
                <a:latin typeface="+mn-lt"/>
              </a:rPr>
              <a:t>(25-45 minutes)</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613400" y="177800"/>
            <a:ext cx="6146800" cy="6490419"/>
          </a:xfrm>
        </p:spPr>
        <p:txBody>
          <a:bodyPr>
            <a:normAutofit fontScale="77500" lnSpcReduction="20000"/>
          </a:bodyPr>
          <a:lstStyle/>
          <a:p>
            <a:pPr marL="342900" indent="-342900">
              <a:buFont typeface="Arial" panose="020B0604020202020204" pitchFamily="34" charset="0"/>
              <a:buChar char="•"/>
            </a:pPr>
            <a:endParaRPr lang="en-US" sz="2900" b="1"/>
          </a:p>
          <a:p>
            <a:pPr marL="342900" indent="-342900">
              <a:buFont typeface="Arial" panose="020B0604020202020204" pitchFamily="34" charset="0"/>
              <a:buChar char="•"/>
            </a:pPr>
            <a:r>
              <a:rPr lang="en-US" sz="2900" b="1"/>
              <a:t>Foundational Social Skills</a:t>
            </a:r>
          </a:p>
          <a:p>
            <a:pPr marL="800100" lvl="1" indent="-342900">
              <a:buFont typeface="Arial" panose="020B0604020202020204" pitchFamily="34" charset="0"/>
              <a:buChar char="•"/>
            </a:pPr>
            <a:r>
              <a:rPr lang="en-US" sz="2900"/>
              <a:t>Starting conversations</a:t>
            </a:r>
          </a:p>
          <a:p>
            <a:pPr marL="800100" lvl="1" indent="-342900">
              <a:buFont typeface="Arial" panose="020B0604020202020204" pitchFamily="34" charset="0"/>
              <a:buChar char="•"/>
            </a:pPr>
            <a:r>
              <a:rPr lang="en-US" sz="2900"/>
              <a:t>Active Listening</a:t>
            </a:r>
          </a:p>
          <a:p>
            <a:pPr marL="800100" lvl="1" indent="-342900">
              <a:buFont typeface="Arial" panose="020B0604020202020204" pitchFamily="34" charset="0"/>
              <a:buChar char="•"/>
            </a:pPr>
            <a:r>
              <a:rPr lang="en-US" sz="2900"/>
              <a:t>Non-verbal communication</a:t>
            </a:r>
          </a:p>
          <a:p>
            <a:pPr marL="800100" lvl="1" indent="-342900">
              <a:buFont typeface="Arial" panose="020B0604020202020204" pitchFamily="34" charset="0"/>
              <a:buChar char="•"/>
            </a:pPr>
            <a:r>
              <a:rPr lang="en-US" sz="2900"/>
              <a:t>Expressing feelings</a:t>
            </a:r>
          </a:p>
          <a:p>
            <a:pPr marL="800100" lvl="1" indent="-342900">
              <a:buFont typeface="Arial" panose="020B0604020202020204" pitchFamily="34" charset="0"/>
              <a:buChar char="•"/>
            </a:pPr>
            <a:r>
              <a:rPr lang="en-US" sz="2900"/>
              <a:t>Giving and receiving compliments </a:t>
            </a:r>
          </a:p>
          <a:p>
            <a:pPr marL="800100" lvl="1" indent="-342900">
              <a:buFont typeface="Arial" panose="020B0604020202020204" pitchFamily="34" charset="0"/>
              <a:buChar char="•"/>
            </a:pPr>
            <a:r>
              <a:rPr lang="en-US" sz="2900"/>
              <a:t>Peer interactions</a:t>
            </a:r>
          </a:p>
          <a:p>
            <a:pPr marL="800100" lvl="1" indent="-342900">
              <a:buFont typeface="Arial" panose="020B0604020202020204" pitchFamily="34" charset="0"/>
              <a:buChar char="•"/>
            </a:pPr>
            <a:endParaRPr lang="en-US" sz="2900"/>
          </a:p>
          <a:p>
            <a:pPr marL="342900" indent="-342900">
              <a:buFont typeface="Arial" panose="020B0604020202020204" pitchFamily="34" charset="0"/>
              <a:buChar char="•"/>
            </a:pPr>
            <a:r>
              <a:rPr lang="en-US" sz="2900" b="1"/>
              <a:t>Building Relationships</a:t>
            </a:r>
          </a:p>
          <a:p>
            <a:pPr marL="800100" lvl="1" indent="-342900">
              <a:buFont typeface="Arial" panose="020B0604020202020204" pitchFamily="34" charset="0"/>
              <a:buChar char="•"/>
            </a:pPr>
            <a:r>
              <a:rPr lang="en-US" sz="2900"/>
              <a:t>Making and keeping friends</a:t>
            </a:r>
          </a:p>
          <a:p>
            <a:pPr marL="800100" lvl="1" indent="-342900">
              <a:buFont typeface="Arial" panose="020B0604020202020204" pitchFamily="34" charset="0"/>
              <a:buChar char="•"/>
            </a:pPr>
            <a:r>
              <a:rPr lang="en-US" sz="2900"/>
              <a:t>Conflict resolution</a:t>
            </a:r>
          </a:p>
          <a:p>
            <a:pPr marL="800100" lvl="1" indent="-342900">
              <a:buFont typeface="Arial" panose="020B0604020202020204" pitchFamily="34" charset="0"/>
              <a:buChar char="•"/>
            </a:pPr>
            <a:r>
              <a:rPr lang="en-US" sz="2900"/>
              <a:t>Empathy and perspective-taking</a:t>
            </a:r>
          </a:p>
          <a:p>
            <a:pPr marL="800100" lvl="1" indent="-342900">
              <a:buFont typeface="Arial" panose="020B0604020202020204" pitchFamily="34" charset="0"/>
              <a:buChar char="•"/>
            </a:pPr>
            <a:endParaRPr lang="en-US" sz="2900"/>
          </a:p>
          <a:p>
            <a:pPr marL="342900" indent="-342900">
              <a:buFont typeface="Arial" panose="020B0604020202020204" pitchFamily="34" charset="0"/>
              <a:buChar char="•"/>
            </a:pPr>
            <a:r>
              <a:rPr lang="en-US" sz="2900" b="1"/>
              <a:t>Managing emotions</a:t>
            </a:r>
          </a:p>
          <a:p>
            <a:pPr marL="800100" lvl="1" indent="-342900">
              <a:buFont typeface="Arial" panose="020B0604020202020204" pitchFamily="34" charset="0"/>
              <a:buChar char="•"/>
            </a:pPr>
            <a:r>
              <a:rPr lang="en-US" sz="2900"/>
              <a:t>Anxiety in social situations</a:t>
            </a:r>
          </a:p>
          <a:p>
            <a:pPr marL="800100" lvl="1" indent="-342900">
              <a:buFont typeface="Arial" panose="020B0604020202020204" pitchFamily="34" charset="0"/>
              <a:buChar char="•"/>
            </a:pPr>
            <a:r>
              <a:rPr lang="en-US" sz="2900"/>
              <a:t>Managing frustration or anger</a:t>
            </a:r>
          </a:p>
          <a:p>
            <a:pPr marL="800100" lvl="1" indent="-342900">
              <a:buFont typeface="Arial" panose="020B0604020202020204" pitchFamily="34" charset="0"/>
              <a:buChar char="•"/>
            </a:pPr>
            <a:r>
              <a:rPr lang="en-US" sz="2900"/>
              <a:t>Navigating peer pressure</a:t>
            </a:r>
          </a:p>
          <a:p>
            <a:pPr marL="800100" lvl="1" indent="-342900">
              <a:buFont typeface="Arial" panose="020B0604020202020204" pitchFamily="34" charset="0"/>
              <a:buChar char="•"/>
            </a:pPr>
            <a:r>
              <a:rPr lang="en-US" sz="2900"/>
              <a:t>Self-advocacy</a:t>
            </a:r>
          </a:p>
          <a:p>
            <a:endParaRPr lang="en-US" sz="2000"/>
          </a:p>
        </p:txBody>
      </p:sp>
    </p:spTree>
    <p:extLst>
      <p:ext uri="{BB962C8B-B14F-4D97-AF65-F5344CB8AC3E}">
        <p14:creationId xmlns:p14="http://schemas.microsoft.com/office/powerpoint/2010/main" val="268795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40B9D0-A5C7-DB70-AA2E-176CC92D5F04}"/>
              </a:ext>
            </a:extLst>
          </p:cNvPr>
          <p:cNvSpPr>
            <a:spLocks noGrp="1"/>
          </p:cNvSpPr>
          <p:nvPr>
            <p:ph type="title"/>
          </p:nvPr>
        </p:nvSpPr>
        <p:spPr>
          <a:xfrm>
            <a:off x="838200" y="1498600"/>
            <a:ext cx="3441700" cy="1739900"/>
          </a:xfrm>
        </p:spPr>
        <p:txBody>
          <a:bodyPr>
            <a:normAutofit/>
          </a:bodyPr>
          <a:lstStyle/>
          <a:p>
            <a:r>
              <a:rPr lang="en-US"/>
              <a:t>After School Support</a:t>
            </a:r>
          </a:p>
        </p:txBody>
      </p:sp>
      <p:sp>
        <p:nvSpPr>
          <p:cNvPr id="4" name="Text Placeholder 3">
            <a:extLst>
              <a:ext uri="{FF2B5EF4-FFF2-40B4-BE49-F238E27FC236}">
                <a16:creationId xmlns:a16="http://schemas.microsoft.com/office/drawing/2014/main" id="{BDC61F14-8755-186B-554F-6E98914CD706}"/>
              </a:ext>
            </a:extLst>
          </p:cNvPr>
          <p:cNvSpPr>
            <a:spLocks noGrp="1"/>
          </p:cNvSpPr>
          <p:nvPr>
            <p:ph type="body" sz="quarter" idx="12"/>
          </p:nvPr>
        </p:nvSpPr>
        <p:spPr>
          <a:xfrm>
            <a:off x="0" y="3873500"/>
            <a:ext cx="4737100" cy="2336800"/>
          </a:xfrm>
          <a:ln w="38100">
            <a:solidFill>
              <a:schemeClr val="tx1"/>
            </a:solidFill>
          </a:ln>
        </p:spPr>
        <p:txBody>
          <a:bodyPr>
            <a:normAutofit/>
          </a:bodyPr>
          <a:lstStyle/>
          <a:p>
            <a:pPr algn="ctr"/>
            <a:endParaRPr lang="en-US" sz="2400">
              <a:latin typeface="+mn-lt"/>
            </a:endParaRPr>
          </a:p>
          <a:p>
            <a:pPr algn="ctr"/>
            <a:r>
              <a:rPr lang="en-US" sz="2400">
                <a:latin typeface="+mn-lt"/>
              </a:rPr>
              <a:t>1-3x A Week</a:t>
            </a:r>
          </a:p>
          <a:p>
            <a:pPr algn="ctr"/>
            <a:endParaRPr lang="en-US" sz="2400">
              <a:latin typeface="+mn-lt"/>
            </a:endParaRPr>
          </a:p>
          <a:p>
            <a:pPr algn="ctr"/>
            <a:r>
              <a:rPr lang="en-US" sz="2400">
                <a:latin typeface="+mn-lt"/>
              </a:rPr>
              <a:t>Mon, Tue - 3:30-4:30pm </a:t>
            </a:r>
          </a:p>
          <a:p>
            <a:pPr algn="ctr"/>
            <a:r>
              <a:rPr lang="en-US" sz="2400">
                <a:latin typeface="+mn-lt"/>
              </a:rPr>
              <a:t>Wed – 2:30-3:30pm</a:t>
            </a:r>
          </a:p>
        </p:txBody>
      </p:sp>
      <p:sp>
        <p:nvSpPr>
          <p:cNvPr id="5" name="Text Placeholder 4">
            <a:extLst>
              <a:ext uri="{FF2B5EF4-FFF2-40B4-BE49-F238E27FC236}">
                <a16:creationId xmlns:a16="http://schemas.microsoft.com/office/drawing/2014/main" id="{F3ABFDF1-5710-BF35-5CB9-E0BB1C0F797D}"/>
              </a:ext>
            </a:extLst>
          </p:cNvPr>
          <p:cNvSpPr>
            <a:spLocks noGrp="1"/>
          </p:cNvSpPr>
          <p:nvPr>
            <p:ph type="body" sz="quarter" idx="15"/>
          </p:nvPr>
        </p:nvSpPr>
        <p:spPr>
          <a:xfrm>
            <a:off x="5359078" y="558800"/>
            <a:ext cx="6121722" cy="5841999"/>
          </a:xfrm>
        </p:spPr>
        <p:txBody>
          <a:bodyPr vert="horz" lIns="0" tIns="0" rIns="91440" bIns="45720" rtlCol="0" anchor="t">
            <a:normAutofit lnSpcReduction="10000"/>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a:ln>
                  <a:noFill/>
                </a:ln>
                <a:solidFill>
                  <a:schemeClr val="tx1"/>
                </a:solidFill>
                <a:effectLst/>
              </a:rPr>
              <a:t>Introduce organizational tools (planners, digital apps like Google Calendar, task lists).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a:ln>
                  <a:noFill/>
                </a:ln>
                <a:solidFill>
                  <a:schemeClr val="tx1"/>
                </a:solidFill>
                <a:effectLst/>
              </a:rPr>
              <a:t>Practice setting up a planner or digital calendar with upcoming tasks and due dates.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80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800"/>
              <a:t>Practice routine skills of checking grades, assignments.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800" b="0" i="0" u="none" strike="noStrike" cap="none" normalizeH="0" baseline="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a:ln>
                  <a:noFill/>
                </a:ln>
                <a:solidFill>
                  <a:schemeClr val="tx1"/>
                </a:solidFill>
                <a:effectLst/>
              </a:rPr>
              <a:t>Assignment tracking &amp; prioritization</a:t>
            </a:r>
          </a:p>
          <a:p>
            <a:pPr marR="0" lvl="0" algn="l" defTabSz="914400" rtl="0" eaLnBrk="0" fontAlgn="base" latinLnBrk="0" hangingPunct="0">
              <a:lnSpc>
                <a:spcPct val="100000"/>
              </a:lnSpc>
              <a:spcBef>
                <a:spcPct val="0"/>
              </a:spcBef>
              <a:spcAft>
                <a:spcPct val="0"/>
              </a:spcAft>
              <a:buClrTx/>
              <a:buSzTx/>
              <a:tabLst/>
            </a:pPr>
            <a:endParaRPr lang="en-US" altLang="en-US" sz="280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a:ln>
                  <a:noFill/>
                </a:ln>
                <a:effectLst/>
                <a:cs typeface="Arial"/>
              </a:rPr>
              <a:t>Homework </a:t>
            </a:r>
            <a:r>
              <a:rPr lang="en-US" altLang="en-US" sz="2800">
                <a:cs typeface="Arial"/>
              </a:rPr>
              <a:t>support</a:t>
            </a:r>
            <a:endParaRPr lang="en-US" altLang="en-US" sz="2800" b="0" i="0" u="none" strike="noStrike" cap="none" normalizeH="0" baseline="0">
              <a:ln>
                <a:noFill/>
              </a:ln>
              <a:effectLst/>
            </a:endParaRPr>
          </a:p>
        </p:txBody>
      </p:sp>
    </p:spTree>
    <p:extLst>
      <p:ext uri="{BB962C8B-B14F-4D97-AF65-F5344CB8AC3E}">
        <p14:creationId xmlns:p14="http://schemas.microsoft.com/office/powerpoint/2010/main" val="483350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573505" y="2109259"/>
            <a:ext cx="7465595" cy="1694180"/>
          </a:xfrm>
        </p:spPr>
        <p:txBody>
          <a:bodyPr>
            <a:noAutofit/>
          </a:bodyPr>
          <a:lstStyle/>
          <a:p>
            <a:r>
              <a:rPr lang="en-US" sz="2800" b="0" i="0">
                <a:solidFill>
                  <a:srgbClr val="FFFFFF"/>
                </a:solidFill>
                <a:effectLst/>
                <a:latin typeface="Segoe UI" panose="020B0502040204020203" pitchFamily="34" charset="0"/>
              </a:rPr>
              <a:t>The offerings within the Academic Support Program are fee-based opportunities. Please indicate your interest using the QR code (right) or e-mail (below) and the Director of Student Support will contact you to answer questions and determine if the option(s) is right for your child before finalizing enrollment. </a:t>
            </a:r>
            <a:endParaRPr lang="en-US" sz="8800">
              <a:solidFill>
                <a:srgbClr val="FFFFFF"/>
              </a:solidFill>
            </a:endParaRPr>
          </a:p>
        </p:txBody>
      </p:sp>
      <p:sp>
        <p:nvSpPr>
          <p:cNvPr id="6" name="Title 3">
            <a:extLst>
              <a:ext uri="{FF2B5EF4-FFF2-40B4-BE49-F238E27FC236}">
                <a16:creationId xmlns:a16="http://schemas.microsoft.com/office/drawing/2014/main" id="{2C02F85E-B391-50DC-5951-86AB2FD0FE5F}"/>
              </a:ext>
            </a:extLst>
          </p:cNvPr>
          <p:cNvSpPr txBox="1">
            <a:spLocks/>
          </p:cNvSpPr>
          <p:nvPr/>
        </p:nvSpPr>
        <p:spPr>
          <a:xfrm>
            <a:off x="573505" y="5200973"/>
            <a:ext cx="7882467" cy="1694180"/>
          </a:xfrm>
          <a:prstGeom prst="rect">
            <a:avLst/>
          </a:prstGeom>
        </p:spPr>
        <p:txBody>
          <a:bodyPr vert="horz" lIns="0" tIns="45720" rIns="91440" bIns="45720" rtlCol="0" anchor="t">
            <a:normAutofit fontScale="97500"/>
          </a:bodyPr>
          <a:lstStyle>
            <a:lvl1pPr algn="l" defTabSz="914400" rtl="0" eaLnBrk="1" latinLnBrk="0" hangingPunct="1">
              <a:lnSpc>
                <a:spcPct val="90000"/>
              </a:lnSpc>
              <a:spcBef>
                <a:spcPct val="0"/>
              </a:spcBef>
              <a:buNone/>
              <a:defRPr sz="6600" b="1" i="0" kern="1200" spc="-150">
                <a:solidFill>
                  <a:schemeClr val="bg1"/>
                </a:solidFill>
                <a:latin typeface="+mj-lt"/>
                <a:ea typeface="+mj-ea"/>
                <a:cs typeface="Gill Sans" panose="020B0502020104020203" pitchFamily="34" charset="-79"/>
              </a:defRPr>
            </a:lvl1pPr>
          </a:lstStyle>
          <a:p>
            <a:r>
              <a:rPr lang="en-US">
                <a:solidFill>
                  <a:srgbClr val="1F1F26"/>
                </a:solidFill>
              </a:rPr>
              <a:t>Caitlin Bank</a:t>
            </a:r>
          </a:p>
          <a:p>
            <a:r>
              <a:rPr lang="en-US" sz="4100">
                <a:solidFill>
                  <a:srgbClr val="1F1F26"/>
                </a:solidFill>
              </a:rPr>
              <a:t>cbank@willowsprep.com</a:t>
            </a:r>
          </a:p>
        </p:txBody>
      </p:sp>
      <p:sp>
        <p:nvSpPr>
          <p:cNvPr id="11" name="TextBox 10">
            <a:extLst>
              <a:ext uri="{FF2B5EF4-FFF2-40B4-BE49-F238E27FC236}">
                <a16:creationId xmlns:a16="http://schemas.microsoft.com/office/drawing/2014/main" id="{108DC8F2-EC42-5E9C-3A6E-9FB6BD135328}"/>
              </a:ext>
            </a:extLst>
          </p:cNvPr>
          <p:cNvSpPr txBox="1"/>
          <p:nvPr/>
        </p:nvSpPr>
        <p:spPr>
          <a:xfrm>
            <a:off x="8293100" y="5386094"/>
            <a:ext cx="3898900" cy="307777"/>
          </a:xfrm>
          <a:prstGeom prst="rect">
            <a:avLst/>
          </a:prstGeom>
          <a:noFill/>
        </p:spPr>
        <p:txBody>
          <a:bodyPr wrap="square">
            <a:spAutoFit/>
          </a:bodyPr>
          <a:lstStyle/>
          <a:p>
            <a:r>
              <a:rPr lang="en-US" sz="1400" b="1">
                <a:hlinkClick r:id="rId3"/>
              </a:rPr>
              <a:t>https://forms.office.com/r/wA3Q0ETgYc</a:t>
            </a:r>
            <a:r>
              <a:rPr lang="en-US" sz="1400" b="1"/>
              <a:t> </a:t>
            </a:r>
          </a:p>
        </p:txBody>
      </p:sp>
      <p:pic>
        <p:nvPicPr>
          <p:cNvPr id="13" name="Picture 12">
            <a:extLst>
              <a:ext uri="{FF2B5EF4-FFF2-40B4-BE49-F238E27FC236}">
                <a16:creationId xmlns:a16="http://schemas.microsoft.com/office/drawing/2014/main" id="{18E0498C-5902-7D81-E612-586D3AE7C71E}"/>
              </a:ext>
            </a:extLst>
          </p:cNvPr>
          <p:cNvPicPr>
            <a:picLocks noChangeAspect="1"/>
          </p:cNvPicPr>
          <p:nvPr/>
        </p:nvPicPr>
        <p:blipFill>
          <a:blip r:embed="rId4"/>
          <a:stretch>
            <a:fillRect/>
          </a:stretch>
        </p:blipFill>
        <p:spPr>
          <a:xfrm>
            <a:off x="8334116" y="1561866"/>
            <a:ext cx="3715268" cy="3353268"/>
          </a:xfrm>
          <a:prstGeom prst="rect">
            <a:avLst/>
          </a:prstGeom>
        </p:spPr>
      </p:pic>
    </p:spTree>
    <p:extLst>
      <p:ext uri="{BB962C8B-B14F-4D97-AF65-F5344CB8AC3E}">
        <p14:creationId xmlns:p14="http://schemas.microsoft.com/office/powerpoint/2010/main" val="660194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qr code on a green board&#10;&#10;AI-generated content may be incorrect.">
            <a:extLst>
              <a:ext uri="{FF2B5EF4-FFF2-40B4-BE49-F238E27FC236}">
                <a16:creationId xmlns:a16="http://schemas.microsoft.com/office/drawing/2014/main" id="{E4DE64AF-CA32-89F4-29C2-CD443472E8BB}"/>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95676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727361"/>
            <a:ext cx="2657979" cy="1025525"/>
          </a:xfrm>
        </p:spPr>
        <p:txBody>
          <a:bodyPr/>
          <a:lstStyle/>
          <a:p>
            <a:r>
              <a:rPr lang="en-US"/>
              <a:t>Get in touch </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4155313" y="2013566"/>
            <a:ext cx="4294206" cy="755650"/>
          </a:xfrm>
        </p:spPr>
        <p:txBody>
          <a:bodyPr>
            <a:normAutofit lnSpcReduction="10000"/>
          </a:bodyPr>
          <a:lstStyle/>
          <a:p>
            <a:r>
              <a:rPr lang="en-US" sz="2400"/>
              <a:t>Amanda Lawrie-Hall</a:t>
            </a:r>
          </a:p>
          <a:p>
            <a:r>
              <a:rPr lang="en-US"/>
              <a:t>Director of Technology</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4155313" y="3090011"/>
            <a:ext cx="4294206" cy="755650"/>
          </a:xfrm>
        </p:spPr>
        <p:txBody>
          <a:bodyPr>
            <a:normAutofit/>
          </a:bodyPr>
          <a:lstStyle/>
          <a:p>
            <a:r>
              <a:rPr lang="en-US"/>
              <a:t>Computer help can be found in the Library or the Tech Desk across from the Front Desk</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4155313" y="4166456"/>
            <a:ext cx="4294206" cy="755650"/>
          </a:xfrm>
        </p:spPr>
        <p:txBody>
          <a:bodyPr/>
          <a:lstStyle/>
          <a:p>
            <a:r>
              <a:rPr lang="en-US"/>
              <a:t>Contact via email at </a:t>
            </a:r>
          </a:p>
          <a:p>
            <a:r>
              <a:rPr lang="en-US"/>
              <a:t>tech@willowsprep.com</a:t>
            </a:r>
          </a:p>
        </p:txBody>
      </p:sp>
      <p:sp>
        <p:nvSpPr>
          <p:cNvPr id="3" name="Picture Placeholder 2">
            <a:extLst>
              <a:ext uri="{FF2B5EF4-FFF2-40B4-BE49-F238E27FC236}">
                <a16:creationId xmlns:a16="http://schemas.microsoft.com/office/drawing/2014/main" id="{0AAB3763-69AF-BA37-8D8F-1C37CADD0585}"/>
              </a:ext>
            </a:extLst>
          </p:cNvPr>
          <p:cNvSpPr>
            <a:spLocks noGrp="1"/>
          </p:cNvSpPr>
          <p:nvPr>
            <p:ph type="pic" sz="quarter" idx="12"/>
          </p:nvPr>
        </p:nvSpPr>
        <p:spPr/>
        <p:txBody>
          <a:bodyPr/>
          <a:lstStyle/>
          <a:p>
            <a:endParaRPr lang="en-US" dirty="0"/>
          </a:p>
        </p:txBody>
      </p:sp>
    </p:spTree>
    <p:extLst>
      <p:ext uri="{BB962C8B-B14F-4D97-AF65-F5344CB8AC3E}">
        <p14:creationId xmlns:p14="http://schemas.microsoft.com/office/powerpoint/2010/main" val="1992368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FADB-AFC6-1D2B-A500-76C33CDBE6A4}"/>
              </a:ext>
            </a:extLst>
          </p:cNvPr>
          <p:cNvSpPr>
            <a:spLocks noGrp="1"/>
          </p:cNvSpPr>
          <p:nvPr>
            <p:ph type="title"/>
          </p:nvPr>
        </p:nvSpPr>
        <p:spPr/>
        <p:txBody>
          <a:bodyPr/>
          <a:lstStyle/>
          <a:p>
            <a:r>
              <a:rPr lang="en-US"/>
              <a:t>Overview of 6</a:t>
            </a:r>
            <a:r>
              <a:rPr lang="en-US" baseline="30000"/>
              <a:t>th</a:t>
            </a:r>
            <a:r>
              <a:rPr lang="en-US"/>
              <a:t> Grade Curriculum</a:t>
            </a:r>
          </a:p>
        </p:txBody>
      </p:sp>
      <p:sp>
        <p:nvSpPr>
          <p:cNvPr id="3" name="Text Placeholder 2">
            <a:extLst>
              <a:ext uri="{FF2B5EF4-FFF2-40B4-BE49-F238E27FC236}">
                <a16:creationId xmlns:a16="http://schemas.microsoft.com/office/drawing/2014/main" id="{A67F1CFE-17A3-8DFA-3F19-07D36824DD1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11445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a:extLst>
              <a:ext uri="{FF2B5EF4-FFF2-40B4-BE49-F238E27FC236}">
                <a16:creationId xmlns:a16="http://schemas.microsoft.com/office/drawing/2014/main" id="{15181756-15D3-2C5C-1349-CD62CEF3A83C}"/>
              </a:ext>
            </a:extLst>
          </p:cNvPr>
          <p:cNvSpPr>
            <a:spLocks noGrp="1"/>
          </p:cNvSpPr>
          <p:nvPr>
            <p:ph type="title"/>
          </p:nvPr>
        </p:nvSpPr>
        <p:spPr>
          <a:xfrm>
            <a:off x="769354" y="2596916"/>
            <a:ext cx="5174246" cy="1325563"/>
          </a:xfrm>
        </p:spPr>
        <p:txBody>
          <a:bodyPr>
            <a:normAutofit fontScale="90000"/>
          </a:bodyPr>
          <a:lstStyle/>
          <a:p>
            <a:r>
              <a:rPr lang="en-US" sz="4400" i="0" kern="1200">
                <a:solidFill>
                  <a:schemeClr val="tx2"/>
                </a:solidFill>
                <a:ea typeface="+mn-ea"/>
                <a:cs typeface="Arial" panose="020B0604020202020204" pitchFamily="34" charset="0"/>
              </a:rPr>
              <a:t>Willows Prep and the IB</a:t>
            </a:r>
            <a:br>
              <a:rPr lang="en-US" sz="4400" i="0" kern="1200">
                <a:solidFill>
                  <a:schemeClr val="tx2"/>
                </a:solidFill>
                <a:ea typeface="+mn-ea"/>
                <a:cs typeface="Arial" panose="020B0604020202020204" pitchFamily="34" charset="0"/>
              </a:rPr>
            </a:br>
            <a:endParaRPr lang="en-US"/>
          </a:p>
        </p:txBody>
      </p:sp>
      <p:pic>
        <p:nvPicPr>
          <p:cNvPr id="2050" name="Picture 2" descr="International Baccalaureate® (IB) Middle Years Program (MYP) | Fairfax County Public Schools">
            <a:extLst>
              <a:ext uri="{FF2B5EF4-FFF2-40B4-BE49-F238E27FC236}">
                <a16:creationId xmlns:a16="http://schemas.microsoft.com/office/drawing/2014/main" id="{1A88DFB4-685F-F28A-737D-EE87F7AAE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25" r="5963"/>
          <a:stretch/>
        </p:blipFill>
        <p:spPr bwMode="auto">
          <a:xfrm>
            <a:off x="6096000" y="1"/>
            <a:ext cx="6096000" cy="6858000"/>
          </a:xfrm>
          <a:prstGeom prst="rect">
            <a:avLst/>
          </a:prstGeom>
          <a:solidFill>
            <a:srgbClr val="FFFFFF"/>
          </a:solidFill>
        </p:spPr>
      </p:pic>
      <p:sp>
        <p:nvSpPr>
          <p:cNvPr id="9" name="TextBox 8">
            <a:extLst>
              <a:ext uri="{FF2B5EF4-FFF2-40B4-BE49-F238E27FC236}">
                <a16:creationId xmlns:a16="http://schemas.microsoft.com/office/drawing/2014/main" id="{989ED3D2-1CC3-A45A-C637-771F7465F484}"/>
              </a:ext>
            </a:extLst>
          </p:cNvPr>
          <p:cNvSpPr txBox="1"/>
          <p:nvPr/>
        </p:nvSpPr>
        <p:spPr>
          <a:xfrm>
            <a:off x="769353" y="4628132"/>
            <a:ext cx="4385841" cy="1325562"/>
          </a:xfrm>
          <a:prstGeom prst="rect">
            <a:avLst/>
          </a:prstGeom>
        </p:spPr>
        <p:txBody>
          <a:bodyPr vert="horz" lIns="91440" tIns="45720" rIns="91440" bIns="45720" rtlCol="0">
            <a:normAutofit/>
          </a:bodyPr>
          <a:lstStyle/>
          <a:p>
            <a:pPr>
              <a:spcBef>
                <a:spcPts val="1000"/>
              </a:spcBef>
            </a:pPr>
            <a:endParaRPr lang="en-US" sz="1400" b="0" i="0" kern="1200">
              <a:solidFill>
                <a:schemeClr val="tx2"/>
              </a:solidFill>
              <a:latin typeface="+mn-lt"/>
              <a:ea typeface="+mn-ea"/>
              <a:cs typeface="Arial" panose="020B0604020202020204" pitchFamily="34" charset="0"/>
            </a:endParaRPr>
          </a:p>
        </p:txBody>
      </p:sp>
      <p:pic>
        <p:nvPicPr>
          <p:cNvPr id="8" name="Picture 7">
            <a:extLst>
              <a:ext uri="{FF2B5EF4-FFF2-40B4-BE49-F238E27FC236}">
                <a16:creationId xmlns:a16="http://schemas.microsoft.com/office/drawing/2014/main" id="{C53AEC50-6507-63D2-CEC6-ECF96222CA22}"/>
              </a:ext>
            </a:extLst>
          </p:cNvPr>
          <p:cNvPicPr>
            <a:picLocks noChangeAspect="1"/>
          </p:cNvPicPr>
          <p:nvPr/>
        </p:nvPicPr>
        <p:blipFill>
          <a:blip r:embed="rId3"/>
          <a:srcRect t="4486" r="-11" b="5254"/>
          <a:stretch/>
        </p:blipFill>
        <p:spPr>
          <a:xfrm>
            <a:off x="1999541" y="3760557"/>
            <a:ext cx="2514173" cy="2514173"/>
          </a:xfrm>
          <a:prstGeom prst="rect">
            <a:avLst/>
          </a:prstGeom>
          <a:noFill/>
          <a:ln w="19050">
            <a:noFill/>
          </a:ln>
        </p:spPr>
      </p:pic>
    </p:spTree>
    <p:extLst>
      <p:ext uri="{BB962C8B-B14F-4D97-AF65-F5344CB8AC3E}">
        <p14:creationId xmlns:p14="http://schemas.microsoft.com/office/powerpoint/2010/main" val="3734603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E457F-A632-B6DF-F1C1-601ECA1B1059}"/>
              </a:ext>
            </a:extLst>
          </p:cNvPr>
          <p:cNvSpPr>
            <a:spLocks noGrp="1"/>
          </p:cNvSpPr>
          <p:nvPr>
            <p:ph type="body" sz="quarter" idx="10"/>
          </p:nvPr>
        </p:nvSpPr>
        <p:spPr/>
        <p:txBody>
          <a:bodyPr>
            <a:normAutofit/>
          </a:bodyPr>
          <a:lstStyle/>
          <a:p>
            <a:r>
              <a:rPr lang="en-US" sz="3200">
                <a:solidFill>
                  <a:schemeClr val="tx1"/>
                </a:solidFill>
              </a:rPr>
              <a:t>The Student Academic Experience</a:t>
            </a:r>
          </a:p>
          <a:p>
            <a:endParaRPr lang="en-US" sz="3200"/>
          </a:p>
          <a:p>
            <a:endParaRPr lang="en-US" sz="3200"/>
          </a:p>
        </p:txBody>
      </p:sp>
      <p:graphicFrame>
        <p:nvGraphicFramePr>
          <p:cNvPr id="4" name="Diagram 3">
            <a:extLst>
              <a:ext uri="{FF2B5EF4-FFF2-40B4-BE49-F238E27FC236}">
                <a16:creationId xmlns:a16="http://schemas.microsoft.com/office/drawing/2014/main" id="{BC09658C-28D6-40E4-0816-43CB7B2C48E0}"/>
              </a:ext>
            </a:extLst>
          </p:cNvPr>
          <p:cNvGraphicFramePr/>
          <p:nvPr/>
        </p:nvGraphicFramePr>
        <p:xfrm>
          <a:off x="583054" y="1508964"/>
          <a:ext cx="11025891" cy="3367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37934361-74CC-4FD2-BAD0-EA3142D6862D}"/>
              </a:ext>
            </a:extLst>
          </p:cNvPr>
          <p:cNvSpPr txBox="1"/>
          <p:nvPr/>
        </p:nvSpPr>
        <p:spPr>
          <a:xfrm>
            <a:off x="2081787" y="287049"/>
            <a:ext cx="5021943" cy="369332"/>
          </a:xfrm>
          <a:prstGeom prst="rect">
            <a:avLst/>
          </a:prstGeom>
          <a:noFill/>
        </p:spPr>
        <p:txBody>
          <a:bodyPr wrap="square" rtlCol="0">
            <a:spAutoFit/>
          </a:bodyPr>
          <a:lstStyle/>
          <a:p>
            <a:pPr algn="ctr"/>
            <a:r>
              <a:rPr lang="en-US"/>
              <a:t>IB Middle Years Program</a:t>
            </a:r>
          </a:p>
        </p:txBody>
      </p:sp>
      <p:cxnSp>
        <p:nvCxnSpPr>
          <p:cNvPr id="26" name="Straight Connector 25">
            <a:extLst>
              <a:ext uri="{FF2B5EF4-FFF2-40B4-BE49-F238E27FC236}">
                <a16:creationId xmlns:a16="http://schemas.microsoft.com/office/drawing/2014/main" id="{4E25561D-1155-FA48-90E0-AE7453D9B235}"/>
              </a:ext>
            </a:extLst>
          </p:cNvPr>
          <p:cNvCxnSpPr/>
          <p:nvPr/>
        </p:nvCxnSpPr>
        <p:spPr>
          <a:xfrm>
            <a:off x="1813272" y="471715"/>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604E20AB-3C70-6DA3-100D-09EC0D5FCEBA}"/>
              </a:ext>
            </a:extLst>
          </p:cNvPr>
          <p:cNvCxnSpPr>
            <a:cxnSpLocks/>
          </p:cNvCxnSpPr>
          <p:nvPr/>
        </p:nvCxnSpPr>
        <p:spPr>
          <a:xfrm>
            <a:off x="7343214" y="471715"/>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855CD419-1DE7-41C8-C9FF-93EE6566B7BE}"/>
              </a:ext>
            </a:extLst>
          </p:cNvPr>
          <p:cNvCxnSpPr>
            <a:cxnSpLocks/>
          </p:cNvCxnSpPr>
          <p:nvPr/>
        </p:nvCxnSpPr>
        <p:spPr>
          <a:xfrm>
            <a:off x="6124014" y="471715"/>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2C613937-5467-682D-F2E6-7B4524D42613}"/>
              </a:ext>
            </a:extLst>
          </p:cNvPr>
          <p:cNvCxnSpPr>
            <a:cxnSpLocks/>
          </p:cNvCxnSpPr>
          <p:nvPr/>
        </p:nvCxnSpPr>
        <p:spPr>
          <a:xfrm>
            <a:off x="9280872" y="451674"/>
            <a:ext cx="471715" cy="0"/>
          </a:xfrm>
          <a:prstGeom prst="line">
            <a:avLst/>
          </a:prstGeom>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99A43BF1-94B2-3854-990C-11DEA648C2DD}"/>
              </a:ext>
            </a:extLst>
          </p:cNvPr>
          <p:cNvSpPr txBox="1"/>
          <p:nvPr/>
        </p:nvSpPr>
        <p:spPr>
          <a:xfrm>
            <a:off x="9434286" y="287049"/>
            <a:ext cx="2278742" cy="646331"/>
          </a:xfrm>
          <a:prstGeom prst="rect">
            <a:avLst/>
          </a:prstGeom>
          <a:noFill/>
        </p:spPr>
        <p:txBody>
          <a:bodyPr wrap="square" rtlCol="0">
            <a:spAutoFit/>
          </a:bodyPr>
          <a:lstStyle/>
          <a:p>
            <a:pPr algn="ctr"/>
            <a:r>
              <a:rPr lang="en-US"/>
              <a:t>IB Diploma </a:t>
            </a:r>
          </a:p>
          <a:p>
            <a:pPr algn="ctr"/>
            <a:r>
              <a:rPr lang="en-US"/>
              <a:t>Program</a:t>
            </a:r>
          </a:p>
        </p:txBody>
      </p:sp>
      <p:cxnSp>
        <p:nvCxnSpPr>
          <p:cNvPr id="38" name="Straight Arrow Connector 37">
            <a:extLst>
              <a:ext uri="{FF2B5EF4-FFF2-40B4-BE49-F238E27FC236}">
                <a16:creationId xmlns:a16="http://schemas.microsoft.com/office/drawing/2014/main" id="{A2CA4C15-C70F-D518-F345-575EDFBD859A}"/>
              </a:ext>
            </a:extLst>
          </p:cNvPr>
          <p:cNvCxnSpPr>
            <a:cxnSpLocks/>
          </p:cNvCxnSpPr>
          <p:nvPr/>
        </p:nvCxnSpPr>
        <p:spPr>
          <a:xfrm>
            <a:off x="1813272" y="471715"/>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Straight Arrow Connector 38">
            <a:extLst>
              <a:ext uri="{FF2B5EF4-FFF2-40B4-BE49-F238E27FC236}">
                <a16:creationId xmlns:a16="http://schemas.microsoft.com/office/drawing/2014/main" id="{36C8D3D5-8ADB-7E26-8A79-0ACFA55E0540}"/>
              </a:ext>
            </a:extLst>
          </p:cNvPr>
          <p:cNvCxnSpPr>
            <a:cxnSpLocks/>
          </p:cNvCxnSpPr>
          <p:nvPr/>
        </p:nvCxnSpPr>
        <p:spPr>
          <a:xfrm>
            <a:off x="9280872" y="451674"/>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57651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865EC-E44F-64B4-65AB-115FEC1BD30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62F44D8-1960-1CA3-758E-6DEEDED129A0}"/>
              </a:ext>
            </a:extLst>
          </p:cNvPr>
          <p:cNvSpPr>
            <a:spLocks noGrp="1"/>
          </p:cNvSpPr>
          <p:nvPr>
            <p:ph type="title"/>
          </p:nvPr>
        </p:nvSpPr>
        <p:spPr>
          <a:xfrm>
            <a:off x="798689" y="2040520"/>
            <a:ext cx="4944019" cy="1818655"/>
          </a:xfrm>
        </p:spPr>
        <p:txBody>
          <a:bodyPr/>
          <a:lstStyle/>
          <a:p>
            <a:r>
              <a:rPr lang="en-US"/>
              <a:t>Language &amp; Literature</a:t>
            </a:r>
          </a:p>
        </p:txBody>
      </p:sp>
    </p:spTree>
    <p:extLst>
      <p:ext uri="{BB962C8B-B14F-4D97-AF65-F5344CB8AC3E}">
        <p14:creationId xmlns:p14="http://schemas.microsoft.com/office/powerpoint/2010/main" val="4169300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a:t>Language &amp; Literature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a:t>Course Description</a:t>
            </a:r>
          </a:p>
        </p:txBody>
      </p:sp>
      <p:pic>
        <p:nvPicPr>
          <p:cNvPr id="27" name="Picture 26">
            <a:extLst>
              <a:ext uri="{FF2B5EF4-FFF2-40B4-BE49-F238E27FC236}">
                <a16:creationId xmlns:a16="http://schemas.microsoft.com/office/drawing/2014/main" id="{A86D8261-D6CF-70A9-0BF1-05A71D9F8A4A}"/>
              </a:ext>
            </a:extLst>
          </p:cNvPr>
          <p:cNvPicPr>
            <a:picLocks noChangeAspect="1"/>
          </p:cNvPicPr>
          <p:nvPr/>
        </p:nvPicPr>
        <p:blipFill>
          <a:blip r:embed="rId2"/>
          <a:srcRect/>
          <a:stretch/>
        </p:blipFill>
        <p:spPr>
          <a:xfrm>
            <a:off x="3836731" y="2758834"/>
            <a:ext cx="7788996" cy="2673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2607428"/>
      </p:ext>
    </p:extLst>
  </p:cSld>
  <p:clrMapOvr>
    <a:masterClrMapping/>
  </p:clrMapOvr>
</p:sld>
</file>

<file path=ppt/theme/theme1.xml><?xml version="1.0" encoding="utf-8"?>
<a:theme xmlns:a="http://schemas.openxmlformats.org/drawingml/2006/main" name="Office Theme">
  <a:themeElements>
    <a:clrScheme name="Custom 1">
      <a:dk1>
        <a:srgbClr val="003B17"/>
      </a:dk1>
      <a:lt1>
        <a:srgbClr val="E8E8E8"/>
      </a:lt1>
      <a:dk2>
        <a:srgbClr val="003B17"/>
      </a:dk2>
      <a:lt2>
        <a:srgbClr val="A8EDB2"/>
      </a:lt2>
      <a:accent1>
        <a:srgbClr val="003B17"/>
      </a:accent1>
      <a:accent2>
        <a:srgbClr val="003B17"/>
      </a:accent2>
      <a:accent3>
        <a:srgbClr val="A5A5A5"/>
      </a:accent3>
      <a:accent4>
        <a:srgbClr val="E29322"/>
      </a:accent4>
      <a:accent5>
        <a:srgbClr val="A8EDB2"/>
      </a:accent5>
      <a:accent6>
        <a:srgbClr val="A8EDB2"/>
      </a:accent6>
      <a:hlink>
        <a:srgbClr val="0563C1"/>
      </a:hlink>
      <a:folHlink>
        <a:srgbClr val="954F72"/>
      </a:folHlink>
    </a:clrScheme>
    <a:fontScheme name="WPS Branding">
      <a:majorFont>
        <a:latin typeface="Faustina"/>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BFE40D31830042B9E88BC20B23A49A" ma:contentTypeVersion="15" ma:contentTypeDescription="Create a new document." ma:contentTypeScope="" ma:versionID="79d5722d5735351331b9f6773227b7f7">
  <xsd:schema xmlns:xsd="http://www.w3.org/2001/XMLSchema" xmlns:xs="http://www.w3.org/2001/XMLSchema" xmlns:p="http://schemas.microsoft.com/office/2006/metadata/properties" xmlns:ns2="51e69e4c-a241-416d-a158-a8a595003814" xmlns:ns3="953431a1-3567-4e3a-bc7a-ff4f78941cb9" targetNamespace="http://schemas.microsoft.com/office/2006/metadata/properties" ma:root="true" ma:fieldsID="036a321b9b9d519521f8b19f48ce83da" ns2:_="" ns3:_="">
    <xsd:import namespace="51e69e4c-a241-416d-a158-a8a595003814"/>
    <xsd:import namespace="953431a1-3567-4e3a-bc7a-ff4f78941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69e4c-a241-416d-a158-a8a5950038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9b64fc6-e544-4ce8-9f49-b98a721fbc6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431a1-3567-4e3a-bc7a-ff4f78941c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a0c2475-4bf0-41c9-b8db-90b1aba670a1}" ma:internalName="TaxCatchAll" ma:showField="CatchAllData" ma:web="953431a1-3567-4e3a-bc7a-ff4f78941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53431a1-3567-4e3a-bc7a-ff4f78941cb9" xsi:nil="true"/>
    <lcf76f155ced4ddcb4097134ff3c332f xmlns="51e69e4c-a241-416d-a158-a8a59500381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711E8A7-2FA1-42B5-9DEF-89CA9ED580E3}">
  <ds:schemaRefs>
    <ds:schemaRef ds:uri="51e69e4c-a241-416d-a158-a8a595003814"/>
    <ds:schemaRef ds:uri="953431a1-3567-4e3a-bc7a-ff4f78941c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373C8B-6DE5-4449-9791-3CAE76EDD4C7}">
  <ds:schemaRefs>
    <ds:schemaRef ds:uri="http://schemas.microsoft.com/sharepoint/v3/contenttype/forms"/>
  </ds:schemaRefs>
</ds:datastoreItem>
</file>

<file path=customXml/itemProps3.xml><?xml version="1.0" encoding="utf-8"?>
<ds:datastoreItem xmlns:ds="http://schemas.openxmlformats.org/officeDocument/2006/customXml" ds:itemID="{B9659091-C2C2-4850-BD02-0EC7AEC37F12}">
  <ds:schemaRefs>
    <ds:schemaRef ds:uri="51e69e4c-a241-416d-a158-a8a595003814"/>
    <ds:schemaRef ds:uri="953431a1-3567-4e3a-bc7a-ff4f78941c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Classic bold sophisticated presentation</Template>
  <TotalTime>0</TotalTime>
  <Words>1448</Words>
  <Application>Microsoft Office PowerPoint</Application>
  <PresentationFormat>Widescreen</PresentationFormat>
  <Paragraphs>212</Paragraphs>
  <Slides>39</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Faustina</vt:lpstr>
      <vt:lpstr>Poppins</vt:lpstr>
      <vt:lpstr>proxima-nova</vt:lpstr>
      <vt:lpstr>Segoe UI</vt:lpstr>
      <vt:lpstr>Office Theme</vt:lpstr>
      <vt:lpstr>Spring Curriculum Night 2025</vt:lpstr>
      <vt:lpstr>Devices 2025-2026</vt:lpstr>
      <vt:lpstr>Student Agreements</vt:lpstr>
      <vt:lpstr>Get in touch </vt:lpstr>
      <vt:lpstr>Overview of 6th Grade Curriculum</vt:lpstr>
      <vt:lpstr>Willows Prep and the IB </vt:lpstr>
      <vt:lpstr>PowerPoint Presentation</vt:lpstr>
      <vt:lpstr>Language &amp; Literature</vt:lpstr>
      <vt:lpstr>Language &amp; Literature</vt:lpstr>
      <vt:lpstr>Language &amp; Literature Sample Textbooks</vt:lpstr>
      <vt:lpstr>Individuals &amp; Societies Course Sequence</vt:lpstr>
      <vt:lpstr>Individuals &amp; Societies</vt:lpstr>
      <vt:lpstr>Individuals &amp; Societies Textbook</vt:lpstr>
      <vt:lpstr>Language Acquisition</vt:lpstr>
      <vt:lpstr>Language Acquisition</vt:lpstr>
      <vt:lpstr>Language Acquisition Textbooks</vt:lpstr>
      <vt:lpstr>Sciences Course Sequence</vt:lpstr>
      <vt:lpstr>Science</vt:lpstr>
      <vt:lpstr>Science Textbooks</vt:lpstr>
      <vt:lpstr>Mathematics Course Sequence</vt:lpstr>
      <vt:lpstr>Mathematics</vt:lpstr>
      <vt:lpstr>Mathematics Textbook</vt:lpstr>
      <vt:lpstr>Design Technology Course Sequence</vt:lpstr>
      <vt:lpstr>Design Technology</vt:lpstr>
      <vt:lpstr>Visual &amp; Performing Arts</vt:lpstr>
      <vt:lpstr>Performing Arts</vt:lpstr>
      <vt:lpstr>Performing Arts</vt:lpstr>
      <vt:lpstr>Visual Arts</vt:lpstr>
      <vt:lpstr>Physical and Health Education</vt:lpstr>
      <vt:lpstr>Physical &amp; Health Education</vt:lpstr>
      <vt:lpstr>Skills for Learning &amp; Inquiry</vt:lpstr>
      <vt:lpstr>PowerPoint Presentation</vt:lpstr>
      <vt:lpstr>Academic Support Program</vt:lpstr>
      <vt:lpstr>  Daily Elective Course</vt:lpstr>
      <vt:lpstr> Weekly Student  Check-in</vt:lpstr>
      <vt:lpstr>Social Skills Group</vt:lpstr>
      <vt:lpstr>After School Support</vt:lpstr>
      <vt:lpstr>The offerings within the Academic Support Program are fee-based opportunities. Please indicate your interest using the QR code (right) or e-mail (below) and the Director of Student Support will contact you to answer questions and determine if the option(s) is right for your child before finalizing enrollment.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Mary Ewart</dc:creator>
  <cp:lastModifiedBy>Margaret Marks</cp:lastModifiedBy>
  <cp:revision>3</cp:revision>
  <dcterms:created xsi:type="dcterms:W3CDTF">2023-10-17T16:03:45Z</dcterms:created>
  <dcterms:modified xsi:type="dcterms:W3CDTF">2025-04-25T18:03:34Z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0x01010055BFE40D31830042B9E88BC20B23A49A</vt:lpwstr>
  </property>
  <property fmtid="{D5CDD505-2E9C-101B-9397-08002B2CF9AE}" pid="3" name="MediaServiceImageTags">
    <vt:lpwstr/>
  </property>
</Properties>
</file>