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handoutMasterIdLst>
    <p:handoutMasterId r:id="rId55"/>
  </p:handoutMasterIdLst>
  <p:sldIdLst>
    <p:sldId id="2597" r:id="rId5"/>
    <p:sldId id="260" r:id="rId6"/>
    <p:sldId id="2598" r:id="rId7"/>
    <p:sldId id="2622" r:id="rId8"/>
    <p:sldId id="2571" r:id="rId9"/>
    <p:sldId id="2636" r:id="rId10"/>
    <p:sldId id="2602" r:id="rId11"/>
    <p:sldId id="2599" r:id="rId12"/>
    <p:sldId id="2623" r:id="rId13"/>
    <p:sldId id="2601" r:id="rId14"/>
    <p:sldId id="2604" r:id="rId15"/>
    <p:sldId id="2603" r:id="rId16"/>
    <p:sldId id="2641" r:id="rId17"/>
    <p:sldId id="256" r:id="rId18"/>
    <p:sldId id="2637" r:id="rId19"/>
    <p:sldId id="2606" r:id="rId20"/>
    <p:sldId id="2607" r:id="rId21"/>
    <p:sldId id="2605" r:id="rId22"/>
    <p:sldId id="2638" r:id="rId23"/>
    <p:sldId id="2610" r:id="rId24"/>
    <p:sldId id="2609" r:id="rId25"/>
    <p:sldId id="2642" r:id="rId26"/>
    <p:sldId id="2611" r:id="rId27"/>
    <p:sldId id="2612" r:id="rId28"/>
    <p:sldId id="2643" r:id="rId29"/>
    <p:sldId id="2613" r:id="rId30"/>
    <p:sldId id="2644" r:id="rId31"/>
    <p:sldId id="2614" r:id="rId32"/>
    <p:sldId id="2608" r:id="rId33"/>
    <p:sldId id="2645" r:id="rId34"/>
    <p:sldId id="2615" r:id="rId35"/>
    <p:sldId id="2616" r:id="rId36"/>
    <p:sldId id="2617" r:id="rId37"/>
    <p:sldId id="2619" r:id="rId38"/>
    <p:sldId id="2620" r:id="rId39"/>
    <p:sldId id="2618" r:id="rId40"/>
    <p:sldId id="2621" r:id="rId41"/>
    <p:sldId id="2624" r:id="rId42"/>
    <p:sldId id="2625" r:id="rId43"/>
    <p:sldId id="2626" r:id="rId44"/>
    <p:sldId id="2627" r:id="rId45"/>
    <p:sldId id="2628" r:id="rId46"/>
    <p:sldId id="2629" r:id="rId47"/>
    <p:sldId id="2630" r:id="rId48"/>
    <p:sldId id="2631" r:id="rId49"/>
    <p:sldId id="2567" r:id="rId50"/>
    <p:sldId id="2632" r:id="rId51"/>
    <p:sldId id="2555" r:id="rId52"/>
    <p:sldId id="263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088" autoAdjust="0"/>
    <p:restoredTop sz="95280" autoAdjust="0"/>
  </p:normalViewPr>
  <p:slideViewPr>
    <p:cSldViewPr snapToGrid="0" snapToObjects="1" showGuides="1">
      <p:cViewPr varScale="1">
        <p:scale>
          <a:sx n="103" d="100"/>
          <a:sy n="103" d="100"/>
        </p:scale>
        <p:origin x="114" y="27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110" d="100"/>
          <a:sy n="110" d="100"/>
        </p:scale>
        <p:origin x="31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B4315-857B-4567-992C-BF256740012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8C3E7EC-C634-4DD2-9FD4-44D999AEABD4}">
      <dgm:prSet phldrT="[Text]"/>
      <dgm:spPr/>
      <dgm:t>
        <a:bodyPr/>
        <a:lstStyle/>
        <a:p>
          <a:r>
            <a:rPr lang="en-US" dirty="0"/>
            <a:t>Lower Middle School</a:t>
          </a:r>
        </a:p>
      </dgm:t>
    </dgm:pt>
    <dgm:pt modelId="{839F9979-3922-4135-9E31-F3D880E05AC8}" type="parTrans" cxnId="{CEA776AC-4B0B-445A-8B8D-374527D801DF}">
      <dgm:prSet/>
      <dgm:spPr/>
      <dgm:t>
        <a:bodyPr/>
        <a:lstStyle/>
        <a:p>
          <a:endParaRPr lang="en-US"/>
        </a:p>
      </dgm:t>
    </dgm:pt>
    <dgm:pt modelId="{4A18A493-CBD0-4E07-ABDD-0405D71A1529}" type="sibTrans" cxnId="{CEA776AC-4B0B-445A-8B8D-374527D801DF}">
      <dgm:prSet/>
      <dgm:spPr/>
      <dgm:t>
        <a:bodyPr/>
        <a:lstStyle/>
        <a:p>
          <a:endParaRPr lang="en-US"/>
        </a:p>
      </dgm:t>
    </dgm:pt>
    <dgm:pt modelId="{E5AD68DE-CF50-449C-BFED-AA6CBAAD647D}">
      <dgm:prSet phldrT="[Text]"/>
      <dgm:spPr/>
      <dgm:t>
        <a:bodyPr/>
        <a:lstStyle/>
        <a:p>
          <a:r>
            <a:rPr lang="en-US" dirty="0"/>
            <a:t>5</a:t>
          </a:r>
          <a:r>
            <a:rPr lang="en-US" baseline="30000" dirty="0"/>
            <a:t>th</a:t>
          </a:r>
          <a:r>
            <a:rPr lang="en-US" dirty="0"/>
            <a:t> Grade</a:t>
          </a:r>
        </a:p>
      </dgm:t>
    </dgm:pt>
    <dgm:pt modelId="{817A1AEC-8425-4D56-87BF-BC0F991D558F}" type="parTrans" cxnId="{3A49CB5D-CBCA-4964-93BE-F922F7A5357E}">
      <dgm:prSet/>
      <dgm:spPr/>
      <dgm:t>
        <a:bodyPr/>
        <a:lstStyle/>
        <a:p>
          <a:endParaRPr lang="en-US"/>
        </a:p>
      </dgm:t>
    </dgm:pt>
    <dgm:pt modelId="{24650C1A-CFCE-463C-A05C-8A735AE2DE97}" type="sibTrans" cxnId="{3A49CB5D-CBCA-4964-93BE-F922F7A5357E}">
      <dgm:prSet/>
      <dgm:spPr/>
      <dgm:t>
        <a:bodyPr/>
        <a:lstStyle/>
        <a:p>
          <a:endParaRPr lang="en-US"/>
        </a:p>
      </dgm:t>
    </dgm:pt>
    <dgm:pt modelId="{792B914E-25FB-45C4-AD4E-4BADD646907F}">
      <dgm:prSet phldrT="[Text]"/>
      <dgm:spPr/>
      <dgm:t>
        <a:bodyPr/>
        <a:lstStyle/>
        <a:p>
          <a:r>
            <a:rPr lang="en-US" dirty="0"/>
            <a:t>6</a:t>
          </a:r>
          <a:r>
            <a:rPr lang="en-US" baseline="30000" dirty="0"/>
            <a:t>th</a:t>
          </a:r>
          <a:r>
            <a:rPr lang="en-US" dirty="0"/>
            <a:t> Grade</a:t>
          </a:r>
        </a:p>
      </dgm:t>
    </dgm:pt>
    <dgm:pt modelId="{8D6719B2-1F81-457B-A94A-C2161270AA5C}" type="parTrans" cxnId="{0A432607-48F4-4308-A2EE-5F517FEA37F1}">
      <dgm:prSet/>
      <dgm:spPr/>
      <dgm:t>
        <a:bodyPr/>
        <a:lstStyle/>
        <a:p>
          <a:endParaRPr lang="en-US"/>
        </a:p>
      </dgm:t>
    </dgm:pt>
    <dgm:pt modelId="{78BF9E9F-BCCD-4666-9E17-8154B701684E}" type="sibTrans" cxnId="{0A432607-48F4-4308-A2EE-5F517FEA37F1}">
      <dgm:prSet/>
      <dgm:spPr/>
      <dgm:t>
        <a:bodyPr/>
        <a:lstStyle/>
        <a:p>
          <a:endParaRPr lang="en-US"/>
        </a:p>
      </dgm:t>
    </dgm:pt>
    <dgm:pt modelId="{3EC2D385-788C-4C88-8B94-2C6A5AB08B48}">
      <dgm:prSet phldrT="[Text]"/>
      <dgm:spPr/>
      <dgm:t>
        <a:bodyPr/>
        <a:lstStyle/>
        <a:p>
          <a:r>
            <a:rPr lang="en-US" dirty="0"/>
            <a:t>Upper Middle School</a:t>
          </a:r>
        </a:p>
      </dgm:t>
    </dgm:pt>
    <dgm:pt modelId="{1CCD411B-EADE-492D-89FB-857F91271408}" type="parTrans" cxnId="{2B0AC7CE-9D92-4E2B-9304-80E7018A03F4}">
      <dgm:prSet/>
      <dgm:spPr/>
      <dgm:t>
        <a:bodyPr/>
        <a:lstStyle/>
        <a:p>
          <a:endParaRPr lang="en-US"/>
        </a:p>
      </dgm:t>
    </dgm:pt>
    <dgm:pt modelId="{3F11739F-08BC-4AD7-86AE-30B1A1B8A8D6}" type="sibTrans" cxnId="{2B0AC7CE-9D92-4E2B-9304-80E7018A03F4}">
      <dgm:prSet/>
      <dgm:spPr/>
      <dgm:t>
        <a:bodyPr/>
        <a:lstStyle/>
        <a:p>
          <a:endParaRPr lang="en-US"/>
        </a:p>
      </dgm:t>
    </dgm:pt>
    <dgm:pt modelId="{95D1AC61-B275-47F7-84DD-25C7B79BFCA4}">
      <dgm:prSet phldrT="[Text]"/>
      <dgm:spPr/>
      <dgm:t>
        <a:bodyPr/>
        <a:lstStyle/>
        <a:p>
          <a:r>
            <a:rPr lang="en-US" dirty="0"/>
            <a:t>7</a:t>
          </a:r>
          <a:r>
            <a:rPr lang="en-US" baseline="30000" dirty="0"/>
            <a:t>th</a:t>
          </a:r>
          <a:r>
            <a:rPr lang="en-US" dirty="0"/>
            <a:t> Grade</a:t>
          </a:r>
        </a:p>
      </dgm:t>
    </dgm:pt>
    <dgm:pt modelId="{BDB2C0D8-EDEB-461C-83E7-2B590804E2D3}" type="parTrans" cxnId="{CAF2CDFF-2880-4C22-A963-52904EEBEC77}">
      <dgm:prSet/>
      <dgm:spPr/>
      <dgm:t>
        <a:bodyPr/>
        <a:lstStyle/>
        <a:p>
          <a:endParaRPr lang="en-US"/>
        </a:p>
      </dgm:t>
    </dgm:pt>
    <dgm:pt modelId="{31E9E2D7-50C6-49CF-889A-7524340663D4}" type="sibTrans" cxnId="{CAF2CDFF-2880-4C22-A963-52904EEBEC77}">
      <dgm:prSet/>
      <dgm:spPr/>
      <dgm:t>
        <a:bodyPr/>
        <a:lstStyle/>
        <a:p>
          <a:endParaRPr lang="en-US"/>
        </a:p>
      </dgm:t>
    </dgm:pt>
    <dgm:pt modelId="{979B3122-7FAF-439F-9536-EDCC6017860B}">
      <dgm:prSet phldrT="[Text]"/>
      <dgm:spPr/>
      <dgm:t>
        <a:bodyPr/>
        <a:lstStyle/>
        <a:p>
          <a:r>
            <a:rPr lang="en-US" dirty="0"/>
            <a:t>8</a:t>
          </a:r>
          <a:r>
            <a:rPr lang="en-US" baseline="30000" dirty="0"/>
            <a:t>th</a:t>
          </a:r>
          <a:r>
            <a:rPr lang="en-US" dirty="0"/>
            <a:t> Grade</a:t>
          </a:r>
        </a:p>
      </dgm:t>
    </dgm:pt>
    <dgm:pt modelId="{6A3B27A4-D020-4B90-B909-5F79950526DD}" type="parTrans" cxnId="{5C7C1DAF-E46C-46F4-9901-60394CDC9D35}">
      <dgm:prSet/>
      <dgm:spPr/>
      <dgm:t>
        <a:bodyPr/>
        <a:lstStyle/>
        <a:p>
          <a:endParaRPr lang="en-US"/>
        </a:p>
      </dgm:t>
    </dgm:pt>
    <dgm:pt modelId="{091D0CEB-353D-4B62-82B4-D62B9206F943}" type="sibTrans" cxnId="{5C7C1DAF-E46C-46F4-9901-60394CDC9D35}">
      <dgm:prSet/>
      <dgm:spPr/>
      <dgm:t>
        <a:bodyPr/>
        <a:lstStyle/>
        <a:p>
          <a:endParaRPr lang="en-US"/>
        </a:p>
      </dgm:t>
    </dgm:pt>
    <dgm:pt modelId="{AADF3AD0-8189-4FB6-A904-B212325DD4E3}">
      <dgm:prSet phldrT="[Text]"/>
      <dgm:spPr/>
      <dgm:t>
        <a:bodyPr/>
        <a:lstStyle/>
        <a:p>
          <a:r>
            <a:rPr lang="en-US" dirty="0"/>
            <a:t>Pre-DP High School</a:t>
          </a:r>
        </a:p>
      </dgm:t>
    </dgm:pt>
    <dgm:pt modelId="{31619EB7-D8F6-40CE-A871-9613AA6B361C}" type="parTrans" cxnId="{907A8B85-8CB1-4C35-AE48-6E83FBDE878A}">
      <dgm:prSet/>
      <dgm:spPr/>
      <dgm:t>
        <a:bodyPr/>
        <a:lstStyle/>
        <a:p>
          <a:endParaRPr lang="en-US"/>
        </a:p>
      </dgm:t>
    </dgm:pt>
    <dgm:pt modelId="{17438F8E-E8AD-44F0-845B-B0AB8E4FF1B1}" type="sibTrans" cxnId="{907A8B85-8CB1-4C35-AE48-6E83FBDE878A}">
      <dgm:prSet/>
      <dgm:spPr/>
      <dgm:t>
        <a:bodyPr/>
        <a:lstStyle/>
        <a:p>
          <a:endParaRPr lang="en-US"/>
        </a:p>
      </dgm:t>
    </dgm:pt>
    <dgm:pt modelId="{5A9D0D01-7C31-469D-908E-8364A0EA069C}">
      <dgm:prSet phldrT="[Text]"/>
      <dgm:spPr/>
      <dgm:t>
        <a:bodyPr/>
        <a:lstStyle/>
        <a:p>
          <a:r>
            <a:rPr lang="en-US" dirty="0"/>
            <a:t>9</a:t>
          </a:r>
          <a:r>
            <a:rPr lang="en-US" baseline="30000" dirty="0"/>
            <a:t>th</a:t>
          </a:r>
          <a:r>
            <a:rPr lang="en-US" dirty="0"/>
            <a:t> Grade</a:t>
          </a:r>
        </a:p>
      </dgm:t>
    </dgm:pt>
    <dgm:pt modelId="{6BA0486E-EAE6-4402-AEC5-1AE0D39E7B53}" type="parTrans" cxnId="{DD1BA03A-E59B-4251-87E0-CD1207D56B9F}">
      <dgm:prSet/>
      <dgm:spPr/>
      <dgm:t>
        <a:bodyPr/>
        <a:lstStyle/>
        <a:p>
          <a:endParaRPr lang="en-US"/>
        </a:p>
      </dgm:t>
    </dgm:pt>
    <dgm:pt modelId="{63E59637-3779-4C14-847C-ECBF748052B9}" type="sibTrans" cxnId="{DD1BA03A-E59B-4251-87E0-CD1207D56B9F}">
      <dgm:prSet/>
      <dgm:spPr/>
      <dgm:t>
        <a:bodyPr/>
        <a:lstStyle/>
        <a:p>
          <a:endParaRPr lang="en-US"/>
        </a:p>
      </dgm:t>
    </dgm:pt>
    <dgm:pt modelId="{C47D1D70-8B0B-46ED-B9E2-00B5B9F8E0ED}">
      <dgm:prSet phldrT="[Text]"/>
      <dgm:spPr/>
      <dgm:t>
        <a:bodyPr/>
        <a:lstStyle/>
        <a:p>
          <a:r>
            <a:rPr lang="en-US" dirty="0"/>
            <a:t>10</a:t>
          </a:r>
          <a:r>
            <a:rPr lang="en-US" baseline="30000" dirty="0"/>
            <a:t>th</a:t>
          </a:r>
          <a:r>
            <a:rPr lang="en-US" dirty="0"/>
            <a:t> Grade</a:t>
          </a:r>
        </a:p>
      </dgm:t>
    </dgm:pt>
    <dgm:pt modelId="{8286A470-D4D4-4169-B14A-3A44C58F12AB}" type="parTrans" cxnId="{40FA77CA-A583-41F7-8F36-B0D9E1130D6B}">
      <dgm:prSet/>
      <dgm:spPr/>
      <dgm:t>
        <a:bodyPr/>
        <a:lstStyle/>
        <a:p>
          <a:endParaRPr lang="en-US"/>
        </a:p>
      </dgm:t>
    </dgm:pt>
    <dgm:pt modelId="{59D5127F-AED7-4F7F-879B-C9F053418B77}" type="sibTrans" cxnId="{40FA77CA-A583-41F7-8F36-B0D9E1130D6B}">
      <dgm:prSet/>
      <dgm:spPr/>
      <dgm:t>
        <a:bodyPr/>
        <a:lstStyle/>
        <a:p>
          <a:endParaRPr lang="en-US"/>
        </a:p>
      </dgm:t>
    </dgm:pt>
    <dgm:pt modelId="{91BBE6BC-C544-40BB-A012-10CC4026BF59}">
      <dgm:prSet phldrT="[Text]"/>
      <dgm:spPr/>
      <dgm:t>
        <a:bodyPr/>
        <a:lstStyle/>
        <a:p>
          <a:r>
            <a:rPr lang="en-US" dirty="0"/>
            <a:t>DP High School</a:t>
          </a:r>
        </a:p>
      </dgm:t>
    </dgm:pt>
    <dgm:pt modelId="{AA3F92CF-34D6-4CB2-B645-35F75F8FCBD2}" type="parTrans" cxnId="{50D38E50-7967-4CE3-B2B5-AA3D7AAEC71A}">
      <dgm:prSet/>
      <dgm:spPr/>
      <dgm:t>
        <a:bodyPr/>
        <a:lstStyle/>
        <a:p>
          <a:endParaRPr lang="en-US"/>
        </a:p>
      </dgm:t>
    </dgm:pt>
    <dgm:pt modelId="{14E753AA-A7B4-4217-992D-AB577B16679B}" type="sibTrans" cxnId="{50D38E50-7967-4CE3-B2B5-AA3D7AAEC71A}">
      <dgm:prSet/>
      <dgm:spPr/>
      <dgm:t>
        <a:bodyPr/>
        <a:lstStyle/>
        <a:p>
          <a:endParaRPr lang="en-US"/>
        </a:p>
      </dgm:t>
    </dgm:pt>
    <dgm:pt modelId="{7E73FE6F-DB50-4276-A878-8892C8DADAC9}">
      <dgm:prSet phldrT="[Text]"/>
      <dgm:spPr/>
      <dgm:t>
        <a:bodyPr/>
        <a:lstStyle/>
        <a:p>
          <a:r>
            <a:rPr lang="en-US" dirty="0"/>
            <a:t>11</a:t>
          </a:r>
          <a:r>
            <a:rPr lang="en-US" baseline="30000" dirty="0"/>
            <a:t>th</a:t>
          </a:r>
          <a:r>
            <a:rPr lang="en-US" dirty="0"/>
            <a:t> Grade</a:t>
          </a:r>
        </a:p>
      </dgm:t>
    </dgm:pt>
    <dgm:pt modelId="{FF8EA437-1283-4130-B4E1-E6A15D567C6B}" type="parTrans" cxnId="{2F3F3882-457B-4A64-BE82-0B4948AE8841}">
      <dgm:prSet/>
      <dgm:spPr/>
      <dgm:t>
        <a:bodyPr/>
        <a:lstStyle/>
        <a:p>
          <a:endParaRPr lang="en-US"/>
        </a:p>
      </dgm:t>
    </dgm:pt>
    <dgm:pt modelId="{F0324968-C3A9-4555-BECD-D26DD1D3C23D}" type="sibTrans" cxnId="{2F3F3882-457B-4A64-BE82-0B4948AE8841}">
      <dgm:prSet/>
      <dgm:spPr/>
      <dgm:t>
        <a:bodyPr/>
        <a:lstStyle/>
        <a:p>
          <a:endParaRPr lang="en-US"/>
        </a:p>
      </dgm:t>
    </dgm:pt>
    <dgm:pt modelId="{217727C4-9EBF-4084-A248-7CD08FC428FF}">
      <dgm:prSet phldrT="[Text]"/>
      <dgm:spPr/>
      <dgm:t>
        <a:bodyPr/>
        <a:lstStyle/>
        <a:p>
          <a:r>
            <a:rPr lang="en-US" dirty="0"/>
            <a:t>12</a:t>
          </a:r>
          <a:r>
            <a:rPr lang="en-US" baseline="30000" dirty="0"/>
            <a:t>th</a:t>
          </a:r>
          <a:r>
            <a:rPr lang="en-US" dirty="0"/>
            <a:t> Grade</a:t>
          </a:r>
        </a:p>
      </dgm:t>
    </dgm:pt>
    <dgm:pt modelId="{F97C673E-B74D-4FA7-B69D-16CA013D8605}" type="parTrans" cxnId="{A5BA1699-A78E-4408-A419-2F02C873D04A}">
      <dgm:prSet/>
      <dgm:spPr/>
      <dgm:t>
        <a:bodyPr/>
        <a:lstStyle/>
        <a:p>
          <a:endParaRPr lang="en-US"/>
        </a:p>
      </dgm:t>
    </dgm:pt>
    <dgm:pt modelId="{458B5EAD-1CA5-4FB1-8257-758DC9ECF181}" type="sibTrans" cxnId="{A5BA1699-A78E-4408-A419-2F02C873D04A}">
      <dgm:prSet/>
      <dgm:spPr/>
      <dgm:t>
        <a:bodyPr/>
        <a:lstStyle/>
        <a:p>
          <a:endParaRPr lang="en-US"/>
        </a:p>
      </dgm:t>
    </dgm:pt>
    <dgm:pt modelId="{8E284C7C-3D3A-44B6-B9D7-C9F543FD4BDB}" type="pres">
      <dgm:prSet presAssocID="{B30B4315-857B-4567-992C-BF2567400121}" presName="Name0" presStyleCnt="0">
        <dgm:presLayoutVars>
          <dgm:dir/>
          <dgm:animLvl val="lvl"/>
          <dgm:resizeHandles val="exact"/>
        </dgm:presLayoutVars>
      </dgm:prSet>
      <dgm:spPr/>
    </dgm:pt>
    <dgm:pt modelId="{9A398BCB-2003-4155-B92F-03C9EC4ED7F1}" type="pres">
      <dgm:prSet presAssocID="{B30B4315-857B-4567-992C-BF2567400121}" presName="tSp" presStyleCnt="0"/>
      <dgm:spPr/>
    </dgm:pt>
    <dgm:pt modelId="{D02C7DE6-555C-4C2C-829F-830EC3175D56}" type="pres">
      <dgm:prSet presAssocID="{B30B4315-857B-4567-992C-BF2567400121}" presName="bSp" presStyleCnt="0"/>
      <dgm:spPr/>
    </dgm:pt>
    <dgm:pt modelId="{4EAA8385-7186-4BB1-8066-59CC7ECE2E42}" type="pres">
      <dgm:prSet presAssocID="{B30B4315-857B-4567-992C-BF2567400121}" presName="process" presStyleCnt="0"/>
      <dgm:spPr/>
    </dgm:pt>
    <dgm:pt modelId="{BE91E0FB-C639-48B9-833B-21CBF25121FE}" type="pres">
      <dgm:prSet presAssocID="{B8C3E7EC-C634-4DD2-9FD4-44D999AEABD4}" presName="composite1" presStyleCnt="0"/>
      <dgm:spPr/>
    </dgm:pt>
    <dgm:pt modelId="{3BBF4EAB-6F24-4374-AA7B-2A060E52F92F}" type="pres">
      <dgm:prSet presAssocID="{B8C3E7EC-C634-4DD2-9FD4-44D999AEABD4}" presName="dummyNode1" presStyleLbl="node1" presStyleIdx="0" presStyleCnt="4"/>
      <dgm:spPr/>
    </dgm:pt>
    <dgm:pt modelId="{A24BE96E-ED8B-4493-89D8-A9BDBDC46CD1}" type="pres">
      <dgm:prSet presAssocID="{B8C3E7EC-C634-4DD2-9FD4-44D999AEABD4}" presName="childNode1" presStyleLbl="bgAcc1" presStyleIdx="0" presStyleCnt="4">
        <dgm:presLayoutVars>
          <dgm:bulletEnabled val="1"/>
        </dgm:presLayoutVars>
      </dgm:prSet>
      <dgm:spPr/>
    </dgm:pt>
    <dgm:pt modelId="{133C37B6-FAC4-4691-AFF6-6A4DE428E9BC}" type="pres">
      <dgm:prSet presAssocID="{B8C3E7EC-C634-4DD2-9FD4-44D999AEABD4}" presName="childNode1tx" presStyleLbl="bgAcc1" presStyleIdx="0" presStyleCnt="4">
        <dgm:presLayoutVars>
          <dgm:bulletEnabled val="1"/>
        </dgm:presLayoutVars>
      </dgm:prSet>
      <dgm:spPr/>
    </dgm:pt>
    <dgm:pt modelId="{EE66221B-F085-406A-80A1-8F285F96F858}" type="pres">
      <dgm:prSet presAssocID="{B8C3E7EC-C634-4DD2-9FD4-44D999AEABD4}" presName="parentNode1" presStyleLbl="node1" presStyleIdx="0" presStyleCnt="4">
        <dgm:presLayoutVars>
          <dgm:chMax val="1"/>
          <dgm:bulletEnabled val="1"/>
        </dgm:presLayoutVars>
      </dgm:prSet>
      <dgm:spPr/>
    </dgm:pt>
    <dgm:pt modelId="{B1273027-E6AD-42E1-8F3F-360FB1D370D5}" type="pres">
      <dgm:prSet presAssocID="{B8C3E7EC-C634-4DD2-9FD4-44D999AEABD4}" presName="connSite1" presStyleCnt="0"/>
      <dgm:spPr/>
    </dgm:pt>
    <dgm:pt modelId="{DFD1D49D-56CF-47A2-B085-6DDE0274BD06}" type="pres">
      <dgm:prSet presAssocID="{4A18A493-CBD0-4E07-ABDD-0405D71A1529}" presName="Name9" presStyleLbl="sibTrans2D1" presStyleIdx="0" presStyleCnt="3"/>
      <dgm:spPr/>
    </dgm:pt>
    <dgm:pt modelId="{EC737545-395A-4E11-857C-D4FD21C7D2D7}" type="pres">
      <dgm:prSet presAssocID="{3EC2D385-788C-4C88-8B94-2C6A5AB08B48}" presName="composite2" presStyleCnt="0"/>
      <dgm:spPr/>
    </dgm:pt>
    <dgm:pt modelId="{890939EE-19B1-4475-9F0D-F2D90BF59591}" type="pres">
      <dgm:prSet presAssocID="{3EC2D385-788C-4C88-8B94-2C6A5AB08B48}" presName="dummyNode2" presStyleLbl="node1" presStyleIdx="0" presStyleCnt="4"/>
      <dgm:spPr/>
    </dgm:pt>
    <dgm:pt modelId="{230B0F93-1A24-401D-84F3-E5331C50D352}" type="pres">
      <dgm:prSet presAssocID="{3EC2D385-788C-4C88-8B94-2C6A5AB08B48}" presName="childNode2" presStyleLbl="bgAcc1" presStyleIdx="1" presStyleCnt="4">
        <dgm:presLayoutVars>
          <dgm:bulletEnabled val="1"/>
        </dgm:presLayoutVars>
      </dgm:prSet>
      <dgm:spPr/>
    </dgm:pt>
    <dgm:pt modelId="{F8A6D6C4-58C0-45A4-86A9-439B921B9C2C}" type="pres">
      <dgm:prSet presAssocID="{3EC2D385-788C-4C88-8B94-2C6A5AB08B48}" presName="childNode2tx" presStyleLbl="bgAcc1" presStyleIdx="1" presStyleCnt="4">
        <dgm:presLayoutVars>
          <dgm:bulletEnabled val="1"/>
        </dgm:presLayoutVars>
      </dgm:prSet>
      <dgm:spPr/>
    </dgm:pt>
    <dgm:pt modelId="{79FD6865-7B33-47A9-A174-3D58BBDC6B33}" type="pres">
      <dgm:prSet presAssocID="{3EC2D385-788C-4C88-8B94-2C6A5AB08B48}" presName="parentNode2" presStyleLbl="node1" presStyleIdx="1" presStyleCnt="4">
        <dgm:presLayoutVars>
          <dgm:chMax val="0"/>
          <dgm:bulletEnabled val="1"/>
        </dgm:presLayoutVars>
      </dgm:prSet>
      <dgm:spPr/>
    </dgm:pt>
    <dgm:pt modelId="{C2C5C6AE-CBB4-4481-87DD-8356FEE9BC39}" type="pres">
      <dgm:prSet presAssocID="{3EC2D385-788C-4C88-8B94-2C6A5AB08B48}" presName="connSite2" presStyleCnt="0"/>
      <dgm:spPr/>
    </dgm:pt>
    <dgm:pt modelId="{CF15E861-F300-44CA-A194-AAD328E174C0}" type="pres">
      <dgm:prSet presAssocID="{3F11739F-08BC-4AD7-86AE-30B1A1B8A8D6}" presName="Name18" presStyleLbl="sibTrans2D1" presStyleIdx="1" presStyleCnt="3"/>
      <dgm:spPr/>
    </dgm:pt>
    <dgm:pt modelId="{6423DEDF-62DF-42EE-A8ED-DA704C17E924}" type="pres">
      <dgm:prSet presAssocID="{AADF3AD0-8189-4FB6-A904-B212325DD4E3}" presName="composite1" presStyleCnt="0"/>
      <dgm:spPr/>
    </dgm:pt>
    <dgm:pt modelId="{443897A7-A17B-4010-A60C-BB05C5E6A782}" type="pres">
      <dgm:prSet presAssocID="{AADF3AD0-8189-4FB6-A904-B212325DD4E3}" presName="dummyNode1" presStyleLbl="node1" presStyleIdx="1" presStyleCnt="4"/>
      <dgm:spPr/>
    </dgm:pt>
    <dgm:pt modelId="{192E671F-2D08-45E4-AF4C-CA258BF79C2B}" type="pres">
      <dgm:prSet presAssocID="{AADF3AD0-8189-4FB6-A904-B212325DD4E3}" presName="childNode1" presStyleLbl="bgAcc1" presStyleIdx="2" presStyleCnt="4">
        <dgm:presLayoutVars>
          <dgm:bulletEnabled val="1"/>
        </dgm:presLayoutVars>
      </dgm:prSet>
      <dgm:spPr/>
    </dgm:pt>
    <dgm:pt modelId="{B8056BAC-F7EE-43EA-8152-CBAF5C048C5E}" type="pres">
      <dgm:prSet presAssocID="{AADF3AD0-8189-4FB6-A904-B212325DD4E3}" presName="childNode1tx" presStyleLbl="bgAcc1" presStyleIdx="2" presStyleCnt="4">
        <dgm:presLayoutVars>
          <dgm:bulletEnabled val="1"/>
        </dgm:presLayoutVars>
      </dgm:prSet>
      <dgm:spPr/>
    </dgm:pt>
    <dgm:pt modelId="{0DF99948-86B0-4E11-820F-F53B38233FD6}" type="pres">
      <dgm:prSet presAssocID="{AADF3AD0-8189-4FB6-A904-B212325DD4E3}" presName="parentNode1" presStyleLbl="node1" presStyleIdx="2" presStyleCnt="4">
        <dgm:presLayoutVars>
          <dgm:chMax val="1"/>
          <dgm:bulletEnabled val="1"/>
        </dgm:presLayoutVars>
      </dgm:prSet>
      <dgm:spPr/>
    </dgm:pt>
    <dgm:pt modelId="{64E1D454-857A-4DFF-ABB7-54DCE708556A}" type="pres">
      <dgm:prSet presAssocID="{AADF3AD0-8189-4FB6-A904-B212325DD4E3}" presName="connSite1" presStyleCnt="0"/>
      <dgm:spPr/>
    </dgm:pt>
    <dgm:pt modelId="{872AC61E-FBAA-410B-8E51-2237458B5755}" type="pres">
      <dgm:prSet presAssocID="{17438F8E-E8AD-44F0-845B-B0AB8E4FF1B1}" presName="Name9" presStyleLbl="sibTrans2D1" presStyleIdx="2" presStyleCnt="3"/>
      <dgm:spPr/>
    </dgm:pt>
    <dgm:pt modelId="{5E9B7579-BF4D-4FB5-A428-A6E968D78D2A}" type="pres">
      <dgm:prSet presAssocID="{91BBE6BC-C544-40BB-A012-10CC4026BF59}" presName="composite2" presStyleCnt="0"/>
      <dgm:spPr/>
    </dgm:pt>
    <dgm:pt modelId="{58BD09C5-0C95-4021-9735-8940512FCF8E}" type="pres">
      <dgm:prSet presAssocID="{91BBE6BC-C544-40BB-A012-10CC4026BF59}" presName="dummyNode2" presStyleLbl="node1" presStyleIdx="2" presStyleCnt="4"/>
      <dgm:spPr/>
    </dgm:pt>
    <dgm:pt modelId="{F6933661-C0A2-4ED2-AFCC-BDC58679B3B3}" type="pres">
      <dgm:prSet presAssocID="{91BBE6BC-C544-40BB-A012-10CC4026BF59}" presName="childNode2" presStyleLbl="bgAcc1" presStyleIdx="3" presStyleCnt="4">
        <dgm:presLayoutVars>
          <dgm:bulletEnabled val="1"/>
        </dgm:presLayoutVars>
      </dgm:prSet>
      <dgm:spPr/>
    </dgm:pt>
    <dgm:pt modelId="{A39BBE7C-E627-4679-B3A7-FE4FC7DB3BB1}" type="pres">
      <dgm:prSet presAssocID="{91BBE6BC-C544-40BB-A012-10CC4026BF59}" presName="childNode2tx" presStyleLbl="bgAcc1" presStyleIdx="3" presStyleCnt="4">
        <dgm:presLayoutVars>
          <dgm:bulletEnabled val="1"/>
        </dgm:presLayoutVars>
      </dgm:prSet>
      <dgm:spPr/>
    </dgm:pt>
    <dgm:pt modelId="{4AE7DEC0-EC77-482D-8E88-2E88A9C30A61}" type="pres">
      <dgm:prSet presAssocID="{91BBE6BC-C544-40BB-A012-10CC4026BF59}" presName="parentNode2" presStyleLbl="node1" presStyleIdx="3" presStyleCnt="4">
        <dgm:presLayoutVars>
          <dgm:chMax val="0"/>
          <dgm:bulletEnabled val="1"/>
        </dgm:presLayoutVars>
      </dgm:prSet>
      <dgm:spPr/>
    </dgm:pt>
    <dgm:pt modelId="{19F61C8C-2796-4A74-978E-D9FC8085739C}" type="pres">
      <dgm:prSet presAssocID="{91BBE6BC-C544-40BB-A012-10CC4026BF59}" presName="connSite2" presStyleCnt="0"/>
      <dgm:spPr/>
    </dgm:pt>
  </dgm:ptLst>
  <dgm:cxnLst>
    <dgm:cxn modelId="{0A432607-48F4-4308-A2EE-5F517FEA37F1}" srcId="{B8C3E7EC-C634-4DD2-9FD4-44D999AEABD4}" destId="{792B914E-25FB-45C4-AD4E-4BADD646907F}" srcOrd="1" destOrd="0" parTransId="{8D6719B2-1F81-457B-A94A-C2161270AA5C}" sibTransId="{78BF9E9F-BCCD-4666-9E17-8154B701684E}"/>
    <dgm:cxn modelId="{D0634107-75EB-4629-BAE8-95E470363CA6}" type="presOf" srcId="{17438F8E-E8AD-44F0-845B-B0AB8E4FF1B1}" destId="{872AC61E-FBAA-410B-8E51-2237458B5755}" srcOrd="0" destOrd="0" presId="urn:microsoft.com/office/officeart/2005/8/layout/hProcess4"/>
    <dgm:cxn modelId="{7D3B5D11-0816-48C9-AE8B-1DBBB8A87460}" type="presOf" srcId="{95D1AC61-B275-47F7-84DD-25C7B79BFCA4}" destId="{230B0F93-1A24-401D-84F3-E5331C50D352}" srcOrd="0" destOrd="0" presId="urn:microsoft.com/office/officeart/2005/8/layout/hProcess4"/>
    <dgm:cxn modelId="{315B0C1F-1CCC-43F3-9B9C-BFF8441784BA}" type="presOf" srcId="{4A18A493-CBD0-4E07-ABDD-0405D71A1529}" destId="{DFD1D49D-56CF-47A2-B085-6DDE0274BD06}" srcOrd="0" destOrd="0" presId="urn:microsoft.com/office/officeart/2005/8/layout/hProcess4"/>
    <dgm:cxn modelId="{3A458B24-EF4E-4389-8A57-D1F0C32F9A01}" type="presOf" srcId="{792B914E-25FB-45C4-AD4E-4BADD646907F}" destId="{A24BE96E-ED8B-4493-89D8-A9BDBDC46CD1}" srcOrd="0" destOrd="1" presId="urn:microsoft.com/office/officeart/2005/8/layout/hProcess4"/>
    <dgm:cxn modelId="{CFF8CA2E-3663-4FAD-BA71-72D9E70119A1}" type="presOf" srcId="{B8C3E7EC-C634-4DD2-9FD4-44D999AEABD4}" destId="{EE66221B-F085-406A-80A1-8F285F96F858}" srcOrd="0" destOrd="0" presId="urn:microsoft.com/office/officeart/2005/8/layout/hProcess4"/>
    <dgm:cxn modelId="{DD1BA03A-E59B-4251-87E0-CD1207D56B9F}" srcId="{AADF3AD0-8189-4FB6-A904-B212325DD4E3}" destId="{5A9D0D01-7C31-469D-908E-8364A0EA069C}" srcOrd="0" destOrd="0" parTransId="{6BA0486E-EAE6-4402-AEC5-1AE0D39E7B53}" sibTransId="{63E59637-3779-4C14-847C-ECBF748052B9}"/>
    <dgm:cxn modelId="{7BD6B13D-7CCA-4F4C-A01C-C7EEA926C8AC}" type="presOf" srcId="{7E73FE6F-DB50-4276-A878-8892C8DADAC9}" destId="{A39BBE7C-E627-4679-B3A7-FE4FC7DB3BB1}" srcOrd="1" destOrd="0" presId="urn:microsoft.com/office/officeart/2005/8/layout/hProcess4"/>
    <dgm:cxn modelId="{1F91325C-7D78-4745-96CB-92F981BBE4A5}" type="presOf" srcId="{3EC2D385-788C-4C88-8B94-2C6A5AB08B48}" destId="{79FD6865-7B33-47A9-A174-3D58BBDC6B33}" srcOrd="0" destOrd="0" presId="urn:microsoft.com/office/officeart/2005/8/layout/hProcess4"/>
    <dgm:cxn modelId="{3A49CB5D-CBCA-4964-93BE-F922F7A5357E}" srcId="{B8C3E7EC-C634-4DD2-9FD4-44D999AEABD4}" destId="{E5AD68DE-CF50-449C-BFED-AA6CBAAD647D}" srcOrd="0" destOrd="0" parTransId="{817A1AEC-8425-4D56-87BF-BC0F991D558F}" sibTransId="{24650C1A-CFCE-463C-A05C-8A735AE2DE97}"/>
    <dgm:cxn modelId="{6EC67E43-43F3-4B5E-A221-AA85F228627F}" type="presOf" srcId="{3F11739F-08BC-4AD7-86AE-30B1A1B8A8D6}" destId="{CF15E861-F300-44CA-A194-AAD328E174C0}" srcOrd="0" destOrd="0" presId="urn:microsoft.com/office/officeart/2005/8/layout/hProcess4"/>
    <dgm:cxn modelId="{50D38E50-7967-4CE3-B2B5-AA3D7AAEC71A}" srcId="{B30B4315-857B-4567-992C-BF2567400121}" destId="{91BBE6BC-C544-40BB-A012-10CC4026BF59}" srcOrd="3" destOrd="0" parTransId="{AA3F92CF-34D6-4CB2-B645-35F75F8FCBD2}" sibTransId="{14E753AA-A7B4-4217-992D-AB577B16679B}"/>
    <dgm:cxn modelId="{1A8B1451-CCEB-4DCF-AE7F-B7E6F24E3159}" type="presOf" srcId="{5A9D0D01-7C31-469D-908E-8364A0EA069C}" destId="{192E671F-2D08-45E4-AF4C-CA258BF79C2B}" srcOrd="0" destOrd="0" presId="urn:microsoft.com/office/officeart/2005/8/layout/hProcess4"/>
    <dgm:cxn modelId="{CD141851-4467-4D65-B3B2-EB788AE02FBB}" type="presOf" srcId="{E5AD68DE-CF50-449C-BFED-AA6CBAAD647D}" destId="{133C37B6-FAC4-4691-AFF6-6A4DE428E9BC}" srcOrd="1" destOrd="0" presId="urn:microsoft.com/office/officeart/2005/8/layout/hProcess4"/>
    <dgm:cxn modelId="{2F3F3882-457B-4A64-BE82-0B4948AE8841}" srcId="{91BBE6BC-C544-40BB-A012-10CC4026BF59}" destId="{7E73FE6F-DB50-4276-A878-8892C8DADAC9}" srcOrd="0" destOrd="0" parTransId="{FF8EA437-1283-4130-B4E1-E6A15D567C6B}" sibTransId="{F0324968-C3A9-4555-BECD-D26DD1D3C23D}"/>
    <dgm:cxn modelId="{907A8B85-8CB1-4C35-AE48-6E83FBDE878A}" srcId="{B30B4315-857B-4567-992C-BF2567400121}" destId="{AADF3AD0-8189-4FB6-A904-B212325DD4E3}" srcOrd="2" destOrd="0" parTransId="{31619EB7-D8F6-40CE-A871-9613AA6B361C}" sibTransId="{17438F8E-E8AD-44F0-845B-B0AB8E4FF1B1}"/>
    <dgm:cxn modelId="{F4ABD895-1082-499E-B190-A109142C26C4}" type="presOf" srcId="{7E73FE6F-DB50-4276-A878-8892C8DADAC9}" destId="{F6933661-C0A2-4ED2-AFCC-BDC58679B3B3}" srcOrd="0" destOrd="0" presId="urn:microsoft.com/office/officeart/2005/8/layout/hProcess4"/>
    <dgm:cxn modelId="{A5BA1699-A78E-4408-A419-2F02C873D04A}" srcId="{91BBE6BC-C544-40BB-A012-10CC4026BF59}" destId="{217727C4-9EBF-4084-A248-7CD08FC428FF}" srcOrd="1" destOrd="0" parTransId="{F97C673E-B74D-4FA7-B69D-16CA013D8605}" sibTransId="{458B5EAD-1CA5-4FB1-8257-758DC9ECF181}"/>
    <dgm:cxn modelId="{E0309F9D-FAFD-456B-92BD-C7D4347032F4}" type="presOf" srcId="{95D1AC61-B275-47F7-84DD-25C7B79BFCA4}" destId="{F8A6D6C4-58C0-45A4-86A9-439B921B9C2C}" srcOrd="1" destOrd="0" presId="urn:microsoft.com/office/officeart/2005/8/layout/hProcess4"/>
    <dgm:cxn modelId="{35FD2C9E-5DEA-41BE-9A94-EFF7145B1FFA}" type="presOf" srcId="{E5AD68DE-CF50-449C-BFED-AA6CBAAD647D}" destId="{A24BE96E-ED8B-4493-89D8-A9BDBDC46CD1}" srcOrd="0" destOrd="0" presId="urn:microsoft.com/office/officeart/2005/8/layout/hProcess4"/>
    <dgm:cxn modelId="{48DB3AA0-2D8F-412D-907D-153EC11D5E35}" type="presOf" srcId="{5A9D0D01-7C31-469D-908E-8364A0EA069C}" destId="{B8056BAC-F7EE-43EA-8152-CBAF5C048C5E}" srcOrd="1" destOrd="0" presId="urn:microsoft.com/office/officeart/2005/8/layout/hProcess4"/>
    <dgm:cxn modelId="{CEA776AC-4B0B-445A-8B8D-374527D801DF}" srcId="{B30B4315-857B-4567-992C-BF2567400121}" destId="{B8C3E7EC-C634-4DD2-9FD4-44D999AEABD4}" srcOrd="0" destOrd="0" parTransId="{839F9979-3922-4135-9E31-F3D880E05AC8}" sibTransId="{4A18A493-CBD0-4E07-ABDD-0405D71A1529}"/>
    <dgm:cxn modelId="{5C7C1DAF-E46C-46F4-9901-60394CDC9D35}" srcId="{3EC2D385-788C-4C88-8B94-2C6A5AB08B48}" destId="{979B3122-7FAF-439F-9536-EDCC6017860B}" srcOrd="1" destOrd="0" parTransId="{6A3B27A4-D020-4B90-B909-5F79950526DD}" sibTransId="{091D0CEB-353D-4B62-82B4-D62B9206F943}"/>
    <dgm:cxn modelId="{7DA8D5B3-23E0-49AD-91FB-FBCBDA6B8C32}" type="presOf" srcId="{AADF3AD0-8189-4FB6-A904-B212325DD4E3}" destId="{0DF99948-86B0-4E11-820F-F53B38233FD6}" srcOrd="0" destOrd="0" presId="urn:microsoft.com/office/officeart/2005/8/layout/hProcess4"/>
    <dgm:cxn modelId="{D923BCBD-48FC-4E40-8743-8C03E3CC571B}" type="presOf" srcId="{91BBE6BC-C544-40BB-A012-10CC4026BF59}" destId="{4AE7DEC0-EC77-482D-8E88-2E88A9C30A61}" srcOrd="0" destOrd="0" presId="urn:microsoft.com/office/officeart/2005/8/layout/hProcess4"/>
    <dgm:cxn modelId="{40FA77CA-A583-41F7-8F36-B0D9E1130D6B}" srcId="{AADF3AD0-8189-4FB6-A904-B212325DD4E3}" destId="{C47D1D70-8B0B-46ED-B9E2-00B5B9F8E0ED}" srcOrd="1" destOrd="0" parTransId="{8286A470-D4D4-4169-B14A-3A44C58F12AB}" sibTransId="{59D5127F-AED7-4F7F-879B-C9F053418B77}"/>
    <dgm:cxn modelId="{089967CC-BD59-4B5A-ADAF-82B6B18BFAAA}" type="presOf" srcId="{C47D1D70-8B0B-46ED-B9E2-00B5B9F8E0ED}" destId="{192E671F-2D08-45E4-AF4C-CA258BF79C2B}" srcOrd="0" destOrd="1" presId="urn:microsoft.com/office/officeart/2005/8/layout/hProcess4"/>
    <dgm:cxn modelId="{55D0B5CE-E2EA-4A6C-8B17-DE3F111FB0B8}" type="presOf" srcId="{979B3122-7FAF-439F-9536-EDCC6017860B}" destId="{F8A6D6C4-58C0-45A4-86A9-439B921B9C2C}" srcOrd="1" destOrd="1" presId="urn:microsoft.com/office/officeart/2005/8/layout/hProcess4"/>
    <dgm:cxn modelId="{2B0AC7CE-9D92-4E2B-9304-80E7018A03F4}" srcId="{B30B4315-857B-4567-992C-BF2567400121}" destId="{3EC2D385-788C-4C88-8B94-2C6A5AB08B48}" srcOrd="1" destOrd="0" parTransId="{1CCD411B-EADE-492D-89FB-857F91271408}" sibTransId="{3F11739F-08BC-4AD7-86AE-30B1A1B8A8D6}"/>
    <dgm:cxn modelId="{1CF9BFCF-EE72-436F-A708-AF980AD9683F}" type="presOf" srcId="{B30B4315-857B-4567-992C-BF2567400121}" destId="{8E284C7C-3D3A-44B6-B9D7-C9F543FD4BDB}" srcOrd="0" destOrd="0" presId="urn:microsoft.com/office/officeart/2005/8/layout/hProcess4"/>
    <dgm:cxn modelId="{8253B0DE-1BA1-4F67-8C09-2CAB82EEF469}" type="presOf" srcId="{979B3122-7FAF-439F-9536-EDCC6017860B}" destId="{230B0F93-1A24-401D-84F3-E5331C50D352}" srcOrd="0" destOrd="1" presId="urn:microsoft.com/office/officeart/2005/8/layout/hProcess4"/>
    <dgm:cxn modelId="{4B6D48DF-8D73-4988-94B3-D4B73547E016}" type="presOf" srcId="{217727C4-9EBF-4084-A248-7CD08FC428FF}" destId="{A39BBE7C-E627-4679-B3A7-FE4FC7DB3BB1}" srcOrd="1" destOrd="1" presId="urn:microsoft.com/office/officeart/2005/8/layout/hProcess4"/>
    <dgm:cxn modelId="{6F109EE1-671A-4468-B033-BBDCF1E000D5}" type="presOf" srcId="{C47D1D70-8B0B-46ED-B9E2-00B5B9F8E0ED}" destId="{B8056BAC-F7EE-43EA-8152-CBAF5C048C5E}" srcOrd="1" destOrd="1" presId="urn:microsoft.com/office/officeart/2005/8/layout/hProcess4"/>
    <dgm:cxn modelId="{DA93C7E7-DB45-4A49-907C-91A7EF6A5B09}" type="presOf" srcId="{217727C4-9EBF-4084-A248-7CD08FC428FF}" destId="{F6933661-C0A2-4ED2-AFCC-BDC58679B3B3}" srcOrd="0" destOrd="1" presId="urn:microsoft.com/office/officeart/2005/8/layout/hProcess4"/>
    <dgm:cxn modelId="{97F917F1-0B74-4850-A1B1-51E21286AF4F}" type="presOf" srcId="{792B914E-25FB-45C4-AD4E-4BADD646907F}" destId="{133C37B6-FAC4-4691-AFF6-6A4DE428E9BC}" srcOrd="1" destOrd="1" presId="urn:microsoft.com/office/officeart/2005/8/layout/hProcess4"/>
    <dgm:cxn modelId="{CAF2CDFF-2880-4C22-A963-52904EEBEC77}" srcId="{3EC2D385-788C-4C88-8B94-2C6A5AB08B48}" destId="{95D1AC61-B275-47F7-84DD-25C7B79BFCA4}" srcOrd="0" destOrd="0" parTransId="{BDB2C0D8-EDEB-461C-83E7-2B590804E2D3}" sibTransId="{31E9E2D7-50C6-49CF-889A-7524340663D4}"/>
    <dgm:cxn modelId="{1AD37150-B23A-4A69-9B40-20E8FDAC94CD}" type="presParOf" srcId="{8E284C7C-3D3A-44B6-B9D7-C9F543FD4BDB}" destId="{9A398BCB-2003-4155-B92F-03C9EC4ED7F1}" srcOrd="0" destOrd="0" presId="urn:microsoft.com/office/officeart/2005/8/layout/hProcess4"/>
    <dgm:cxn modelId="{BF707179-4AE0-45F7-AE86-E8705B5246D3}" type="presParOf" srcId="{8E284C7C-3D3A-44B6-B9D7-C9F543FD4BDB}" destId="{D02C7DE6-555C-4C2C-829F-830EC3175D56}" srcOrd="1" destOrd="0" presId="urn:microsoft.com/office/officeart/2005/8/layout/hProcess4"/>
    <dgm:cxn modelId="{AFA3BB1D-8F50-449C-90FD-1812F2255C64}" type="presParOf" srcId="{8E284C7C-3D3A-44B6-B9D7-C9F543FD4BDB}" destId="{4EAA8385-7186-4BB1-8066-59CC7ECE2E42}" srcOrd="2" destOrd="0" presId="urn:microsoft.com/office/officeart/2005/8/layout/hProcess4"/>
    <dgm:cxn modelId="{4FD4BC09-7C9E-4E95-8617-6AFBEE05914D}" type="presParOf" srcId="{4EAA8385-7186-4BB1-8066-59CC7ECE2E42}" destId="{BE91E0FB-C639-48B9-833B-21CBF25121FE}" srcOrd="0" destOrd="0" presId="urn:microsoft.com/office/officeart/2005/8/layout/hProcess4"/>
    <dgm:cxn modelId="{3F7BCFBD-5A18-4774-8AFF-4E73C6C056C2}" type="presParOf" srcId="{BE91E0FB-C639-48B9-833B-21CBF25121FE}" destId="{3BBF4EAB-6F24-4374-AA7B-2A060E52F92F}" srcOrd="0" destOrd="0" presId="urn:microsoft.com/office/officeart/2005/8/layout/hProcess4"/>
    <dgm:cxn modelId="{D5EA7B2F-C90F-4DAC-BF0D-9459031F123E}" type="presParOf" srcId="{BE91E0FB-C639-48B9-833B-21CBF25121FE}" destId="{A24BE96E-ED8B-4493-89D8-A9BDBDC46CD1}" srcOrd="1" destOrd="0" presId="urn:microsoft.com/office/officeart/2005/8/layout/hProcess4"/>
    <dgm:cxn modelId="{7C7E5E06-043A-4659-B4FE-E397DA2EDC8E}" type="presParOf" srcId="{BE91E0FB-C639-48B9-833B-21CBF25121FE}" destId="{133C37B6-FAC4-4691-AFF6-6A4DE428E9BC}" srcOrd="2" destOrd="0" presId="urn:microsoft.com/office/officeart/2005/8/layout/hProcess4"/>
    <dgm:cxn modelId="{4563C0C3-FC8C-4EC0-90ED-EE31EE690C46}" type="presParOf" srcId="{BE91E0FB-C639-48B9-833B-21CBF25121FE}" destId="{EE66221B-F085-406A-80A1-8F285F96F858}" srcOrd="3" destOrd="0" presId="urn:microsoft.com/office/officeart/2005/8/layout/hProcess4"/>
    <dgm:cxn modelId="{FFAAA6AE-8BC6-447C-B3A4-BDFBDF45273C}" type="presParOf" srcId="{BE91E0FB-C639-48B9-833B-21CBF25121FE}" destId="{B1273027-E6AD-42E1-8F3F-360FB1D370D5}" srcOrd="4" destOrd="0" presId="urn:microsoft.com/office/officeart/2005/8/layout/hProcess4"/>
    <dgm:cxn modelId="{C7CA9105-6DBB-4F58-BC58-0E3482D555E6}" type="presParOf" srcId="{4EAA8385-7186-4BB1-8066-59CC7ECE2E42}" destId="{DFD1D49D-56CF-47A2-B085-6DDE0274BD06}" srcOrd="1" destOrd="0" presId="urn:microsoft.com/office/officeart/2005/8/layout/hProcess4"/>
    <dgm:cxn modelId="{0DFDF3E5-4A47-4923-988B-0AF28BAB8D16}" type="presParOf" srcId="{4EAA8385-7186-4BB1-8066-59CC7ECE2E42}" destId="{EC737545-395A-4E11-857C-D4FD21C7D2D7}" srcOrd="2" destOrd="0" presId="urn:microsoft.com/office/officeart/2005/8/layout/hProcess4"/>
    <dgm:cxn modelId="{D8B44F58-35BB-404E-8B3A-E520014D9E1A}" type="presParOf" srcId="{EC737545-395A-4E11-857C-D4FD21C7D2D7}" destId="{890939EE-19B1-4475-9F0D-F2D90BF59591}" srcOrd="0" destOrd="0" presId="urn:microsoft.com/office/officeart/2005/8/layout/hProcess4"/>
    <dgm:cxn modelId="{6B783A26-2EC4-433E-8D8D-FC9F8D4C682A}" type="presParOf" srcId="{EC737545-395A-4E11-857C-D4FD21C7D2D7}" destId="{230B0F93-1A24-401D-84F3-E5331C50D352}" srcOrd="1" destOrd="0" presId="urn:microsoft.com/office/officeart/2005/8/layout/hProcess4"/>
    <dgm:cxn modelId="{FBB602D4-47BB-44CB-BE97-0FB00E210389}" type="presParOf" srcId="{EC737545-395A-4E11-857C-D4FD21C7D2D7}" destId="{F8A6D6C4-58C0-45A4-86A9-439B921B9C2C}" srcOrd="2" destOrd="0" presId="urn:microsoft.com/office/officeart/2005/8/layout/hProcess4"/>
    <dgm:cxn modelId="{5B11504E-E006-4A5B-B0D8-B847B6707685}" type="presParOf" srcId="{EC737545-395A-4E11-857C-D4FD21C7D2D7}" destId="{79FD6865-7B33-47A9-A174-3D58BBDC6B33}" srcOrd="3" destOrd="0" presId="urn:microsoft.com/office/officeart/2005/8/layout/hProcess4"/>
    <dgm:cxn modelId="{3F21DB3A-205A-43BF-84A0-B19BD69F645F}" type="presParOf" srcId="{EC737545-395A-4E11-857C-D4FD21C7D2D7}" destId="{C2C5C6AE-CBB4-4481-87DD-8356FEE9BC39}" srcOrd="4" destOrd="0" presId="urn:microsoft.com/office/officeart/2005/8/layout/hProcess4"/>
    <dgm:cxn modelId="{6B4B51BF-A12E-4146-A4FE-FD1142E301E6}" type="presParOf" srcId="{4EAA8385-7186-4BB1-8066-59CC7ECE2E42}" destId="{CF15E861-F300-44CA-A194-AAD328E174C0}" srcOrd="3" destOrd="0" presId="urn:microsoft.com/office/officeart/2005/8/layout/hProcess4"/>
    <dgm:cxn modelId="{D062B5E2-1EBE-4171-BE1B-CB867AA38E8D}" type="presParOf" srcId="{4EAA8385-7186-4BB1-8066-59CC7ECE2E42}" destId="{6423DEDF-62DF-42EE-A8ED-DA704C17E924}" srcOrd="4" destOrd="0" presId="urn:microsoft.com/office/officeart/2005/8/layout/hProcess4"/>
    <dgm:cxn modelId="{569008FE-F036-404A-842F-696739B3294C}" type="presParOf" srcId="{6423DEDF-62DF-42EE-A8ED-DA704C17E924}" destId="{443897A7-A17B-4010-A60C-BB05C5E6A782}" srcOrd="0" destOrd="0" presId="urn:microsoft.com/office/officeart/2005/8/layout/hProcess4"/>
    <dgm:cxn modelId="{B20BCABD-BA52-4947-9D46-C21428FCDEE9}" type="presParOf" srcId="{6423DEDF-62DF-42EE-A8ED-DA704C17E924}" destId="{192E671F-2D08-45E4-AF4C-CA258BF79C2B}" srcOrd="1" destOrd="0" presId="urn:microsoft.com/office/officeart/2005/8/layout/hProcess4"/>
    <dgm:cxn modelId="{C426D8CC-B7D0-4A7A-AC7D-02B8748BC750}" type="presParOf" srcId="{6423DEDF-62DF-42EE-A8ED-DA704C17E924}" destId="{B8056BAC-F7EE-43EA-8152-CBAF5C048C5E}" srcOrd="2" destOrd="0" presId="urn:microsoft.com/office/officeart/2005/8/layout/hProcess4"/>
    <dgm:cxn modelId="{3B9C0B69-56C7-4B41-A7D8-571E21B9BD10}" type="presParOf" srcId="{6423DEDF-62DF-42EE-A8ED-DA704C17E924}" destId="{0DF99948-86B0-4E11-820F-F53B38233FD6}" srcOrd="3" destOrd="0" presId="urn:microsoft.com/office/officeart/2005/8/layout/hProcess4"/>
    <dgm:cxn modelId="{01F12D24-05AB-450D-B88B-0E1B8B703A99}" type="presParOf" srcId="{6423DEDF-62DF-42EE-A8ED-DA704C17E924}" destId="{64E1D454-857A-4DFF-ABB7-54DCE708556A}" srcOrd="4" destOrd="0" presId="urn:microsoft.com/office/officeart/2005/8/layout/hProcess4"/>
    <dgm:cxn modelId="{7512994A-0D19-4E45-99A3-27EB5BED9BF2}" type="presParOf" srcId="{4EAA8385-7186-4BB1-8066-59CC7ECE2E42}" destId="{872AC61E-FBAA-410B-8E51-2237458B5755}" srcOrd="5" destOrd="0" presId="urn:microsoft.com/office/officeart/2005/8/layout/hProcess4"/>
    <dgm:cxn modelId="{1FB71695-63DF-461A-9D87-4754A845FF57}" type="presParOf" srcId="{4EAA8385-7186-4BB1-8066-59CC7ECE2E42}" destId="{5E9B7579-BF4D-4FB5-A428-A6E968D78D2A}" srcOrd="6" destOrd="0" presId="urn:microsoft.com/office/officeart/2005/8/layout/hProcess4"/>
    <dgm:cxn modelId="{819C313C-C40A-46B6-95F5-A6B128172522}" type="presParOf" srcId="{5E9B7579-BF4D-4FB5-A428-A6E968D78D2A}" destId="{58BD09C5-0C95-4021-9735-8940512FCF8E}" srcOrd="0" destOrd="0" presId="urn:microsoft.com/office/officeart/2005/8/layout/hProcess4"/>
    <dgm:cxn modelId="{DAE52C6A-0849-4A82-B1DB-50D1A6750F4B}" type="presParOf" srcId="{5E9B7579-BF4D-4FB5-A428-A6E968D78D2A}" destId="{F6933661-C0A2-4ED2-AFCC-BDC58679B3B3}" srcOrd="1" destOrd="0" presId="urn:microsoft.com/office/officeart/2005/8/layout/hProcess4"/>
    <dgm:cxn modelId="{381A3629-878A-47D1-BA76-4C532CDF703F}" type="presParOf" srcId="{5E9B7579-BF4D-4FB5-A428-A6E968D78D2A}" destId="{A39BBE7C-E627-4679-B3A7-FE4FC7DB3BB1}" srcOrd="2" destOrd="0" presId="urn:microsoft.com/office/officeart/2005/8/layout/hProcess4"/>
    <dgm:cxn modelId="{5FDE46A0-FAB0-4106-A7FC-94090E1DDB18}" type="presParOf" srcId="{5E9B7579-BF4D-4FB5-A428-A6E968D78D2A}" destId="{4AE7DEC0-EC77-482D-8E88-2E88A9C30A61}" srcOrd="3" destOrd="0" presId="urn:microsoft.com/office/officeart/2005/8/layout/hProcess4"/>
    <dgm:cxn modelId="{97722D99-1EF9-4DDF-BE44-B498F7E805FB}" type="presParOf" srcId="{5E9B7579-BF4D-4FB5-A428-A6E968D78D2A}" destId="{19F61C8C-2796-4A74-978E-D9FC8085739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BE96E-ED8B-4493-89D8-A9BDBDC46CD1}">
      <dsp:nvSpPr>
        <dsp:cNvPr id="0" name=""/>
        <dsp:cNvSpPr/>
      </dsp:nvSpPr>
      <dsp:spPr>
        <a:xfrm>
          <a:off x="239786"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5</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6</a:t>
          </a:r>
          <a:r>
            <a:rPr lang="en-US" sz="2500" kern="1200" baseline="30000" dirty="0"/>
            <a:t>th</a:t>
          </a:r>
          <a:r>
            <a:rPr lang="en-US" sz="2500" kern="1200" dirty="0"/>
            <a:t> Grade</a:t>
          </a:r>
        </a:p>
      </dsp:txBody>
      <dsp:txXfrm>
        <a:off x="277763" y="896775"/>
        <a:ext cx="1924843" cy="1220662"/>
      </dsp:txXfrm>
    </dsp:sp>
    <dsp:sp modelId="{DFD1D49D-56CF-47A2-B085-6DDE0274BD06}">
      <dsp:nvSpPr>
        <dsp:cNvPr id="0" name=""/>
        <dsp:cNvSpPr/>
      </dsp:nvSpPr>
      <dsp:spPr>
        <a:xfrm>
          <a:off x="1297674"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6221B-F085-406A-80A1-8F285F96F858}">
      <dsp:nvSpPr>
        <dsp:cNvPr id="0" name=""/>
        <dsp:cNvSpPr/>
      </dsp:nvSpPr>
      <dsp:spPr>
        <a:xfrm>
          <a:off x="684408"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Lower Middle School</a:t>
          </a:r>
        </a:p>
      </dsp:txBody>
      <dsp:txXfrm>
        <a:off x="705122" y="2176129"/>
        <a:ext cx="1737058" cy="665817"/>
      </dsp:txXfrm>
    </dsp:sp>
    <dsp:sp modelId="{230B0F93-1A24-401D-84F3-E5331C50D352}">
      <dsp:nvSpPr>
        <dsp:cNvPr id="0" name=""/>
        <dsp:cNvSpPr/>
      </dsp:nvSpPr>
      <dsp:spPr>
        <a:xfrm>
          <a:off x="3014189"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7</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8</a:t>
          </a:r>
          <a:r>
            <a:rPr lang="en-US" sz="2500" kern="1200" baseline="30000" dirty="0"/>
            <a:t>th</a:t>
          </a:r>
          <a:r>
            <a:rPr lang="en-US" sz="2500" kern="1200" dirty="0"/>
            <a:t> Grade</a:t>
          </a:r>
        </a:p>
      </dsp:txBody>
      <dsp:txXfrm>
        <a:off x="3052166" y="1250397"/>
        <a:ext cx="1924843" cy="1220662"/>
      </dsp:txXfrm>
    </dsp:sp>
    <dsp:sp modelId="{CF15E861-F300-44CA-A194-AAD328E174C0}">
      <dsp:nvSpPr>
        <dsp:cNvPr id="0" name=""/>
        <dsp:cNvSpPr/>
      </dsp:nvSpPr>
      <dsp:spPr>
        <a:xfrm>
          <a:off x="4055404" y="-269220"/>
          <a:ext cx="2815041" cy="2815041"/>
        </a:xfrm>
        <a:prstGeom prst="circularArrow">
          <a:avLst>
            <a:gd name="adj1" fmla="val 4113"/>
            <a:gd name="adj2" fmla="val 517862"/>
            <a:gd name="adj3" fmla="val 19306627"/>
            <a:gd name="adj4" fmla="val 12575511"/>
            <a:gd name="adj5" fmla="val 47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D6865-7B33-47A9-A174-3D58BBDC6B33}">
      <dsp:nvSpPr>
        <dsp:cNvPr id="0" name=""/>
        <dsp:cNvSpPr/>
      </dsp:nvSpPr>
      <dsp:spPr>
        <a:xfrm>
          <a:off x="3458811"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Upper Middle School</a:t>
          </a:r>
        </a:p>
      </dsp:txBody>
      <dsp:txXfrm>
        <a:off x="3479525" y="525889"/>
        <a:ext cx="1737058" cy="665817"/>
      </dsp:txXfrm>
    </dsp:sp>
    <dsp:sp modelId="{192E671F-2D08-45E4-AF4C-CA258BF79C2B}">
      <dsp:nvSpPr>
        <dsp:cNvPr id="0" name=""/>
        <dsp:cNvSpPr/>
      </dsp:nvSpPr>
      <dsp:spPr>
        <a:xfrm>
          <a:off x="5788592"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9</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10</a:t>
          </a:r>
          <a:r>
            <a:rPr lang="en-US" sz="2500" kern="1200" baseline="30000" dirty="0"/>
            <a:t>th</a:t>
          </a:r>
          <a:r>
            <a:rPr lang="en-US" sz="2500" kern="1200" dirty="0"/>
            <a:t> Grade</a:t>
          </a:r>
        </a:p>
      </dsp:txBody>
      <dsp:txXfrm>
        <a:off x="5826569" y="896775"/>
        <a:ext cx="1924843" cy="1220662"/>
      </dsp:txXfrm>
    </dsp:sp>
    <dsp:sp modelId="{872AC61E-FBAA-410B-8E51-2237458B5755}">
      <dsp:nvSpPr>
        <dsp:cNvPr id="0" name=""/>
        <dsp:cNvSpPr/>
      </dsp:nvSpPr>
      <dsp:spPr>
        <a:xfrm>
          <a:off x="6846481"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99948-86B0-4E11-820F-F53B38233FD6}">
      <dsp:nvSpPr>
        <dsp:cNvPr id="0" name=""/>
        <dsp:cNvSpPr/>
      </dsp:nvSpPr>
      <dsp:spPr>
        <a:xfrm>
          <a:off x="6233214"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Pre-DP High School</a:t>
          </a:r>
        </a:p>
      </dsp:txBody>
      <dsp:txXfrm>
        <a:off x="6253928" y="2176129"/>
        <a:ext cx="1737058" cy="665817"/>
      </dsp:txXfrm>
    </dsp:sp>
    <dsp:sp modelId="{F6933661-C0A2-4ED2-AFCC-BDC58679B3B3}">
      <dsp:nvSpPr>
        <dsp:cNvPr id="0" name=""/>
        <dsp:cNvSpPr/>
      </dsp:nvSpPr>
      <dsp:spPr>
        <a:xfrm>
          <a:off x="8562995"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11</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12</a:t>
          </a:r>
          <a:r>
            <a:rPr lang="en-US" sz="2500" kern="1200" baseline="30000" dirty="0"/>
            <a:t>th</a:t>
          </a:r>
          <a:r>
            <a:rPr lang="en-US" sz="2500" kern="1200" dirty="0"/>
            <a:t> Grade</a:t>
          </a:r>
        </a:p>
      </dsp:txBody>
      <dsp:txXfrm>
        <a:off x="8600972" y="1250397"/>
        <a:ext cx="1924843" cy="1220662"/>
      </dsp:txXfrm>
    </dsp:sp>
    <dsp:sp modelId="{4AE7DEC0-EC77-482D-8E88-2E88A9C30A61}">
      <dsp:nvSpPr>
        <dsp:cNvPr id="0" name=""/>
        <dsp:cNvSpPr/>
      </dsp:nvSpPr>
      <dsp:spPr>
        <a:xfrm>
          <a:off x="9007617"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DP High School</a:t>
          </a:r>
        </a:p>
      </dsp:txBody>
      <dsp:txXfrm>
        <a:off x="9028331" y="525889"/>
        <a:ext cx="1737058" cy="6658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4/25/2025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 child has had a 504 plan, IEP, or a formal diagnosis, or has none of the above, but would benefit from direct instruction in executive functioning skills, this program is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Director of Student Support serves as a key advocate for students, helping them navigate their learning accommodations and effectively communicate with their teachers. They act as the connection between students, families, and teachers. By working closely with classroom teachers, she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42</a:t>
            </a:fld>
            <a:endParaRPr lang="en-US" dirty="0"/>
          </a:p>
        </p:txBody>
      </p:sp>
    </p:spTree>
    <p:extLst>
      <p:ext uri="{BB962C8B-B14F-4D97-AF65-F5344CB8AC3E}">
        <p14:creationId xmlns:p14="http://schemas.microsoft.com/office/powerpoint/2010/main" val="143836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43</a:t>
            </a:fld>
            <a:endParaRPr lang="en-US" dirty="0"/>
          </a:p>
        </p:txBody>
      </p:sp>
    </p:spTree>
    <p:extLst>
      <p:ext uri="{BB962C8B-B14F-4D97-AF65-F5344CB8AC3E}">
        <p14:creationId xmlns:p14="http://schemas.microsoft.com/office/powerpoint/2010/main" val="380169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26262"/>
                </a:solidFill>
                <a:effectLst/>
                <a:latin typeface="proxima-nova"/>
              </a:rPr>
              <a:t>Students work on goals based on their own specific learning profile. Additionally, the group setting allows them to work collaboratively on similar assignments or learn different strategies from peers. Initial emphasis is on developing habits for tracking assignments, time management, willingness to ask for and accept help, and metacognition. Once students have established regular habits around turning assignments in on time, higher order study skills are introduced. Rather than a separate study skills curriculum (e.g. stand-alone unit on note taking or mnemonic memory strategies), students are learning to apply these skills to their existing coursework from their content area classes. While the teacher can help support students in their content area classes, the class does not provide basic skill remediation, and teachers are not necessarily content area specialists across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2626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p:txBody>
      </p:sp>
      <p:sp>
        <p:nvSpPr>
          <p:cNvPr id="4" name="Slide Number Placeholder 3"/>
          <p:cNvSpPr>
            <a:spLocks noGrp="1"/>
          </p:cNvSpPr>
          <p:nvPr>
            <p:ph type="sldNum" sz="quarter" idx="5"/>
          </p:nvPr>
        </p:nvSpPr>
        <p:spPr/>
        <p:txBody>
          <a:bodyPr/>
          <a:lstStyle/>
          <a:p>
            <a:fld id="{3CFA0038-7055-434C-B6C4-B8C69565C600}" type="slidenum">
              <a:rPr lang="en-US" smtClean="0"/>
              <a:t>44</a:t>
            </a:fld>
            <a:endParaRPr lang="en-US" dirty="0"/>
          </a:p>
        </p:txBody>
      </p:sp>
    </p:spTree>
    <p:extLst>
      <p:ext uri="{BB962C8B-B14F-4D97-AF65-F5344CB8AC3E}">
        <p14:creationId xmlns:p14="http://schemas.microsoft.com/office/powerpoint/2010/main" val="167702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check-ins are designed to provide targeted, individualized support for your student through regular, structured meetings with students, ensuring they stay on track with their academic responsibilities and feel supported in their learning journey.</a:t>
            </a:r>
          </a:p>
          <a:p>
            <a:endParaRPr lang="en-US" dirty="0"/>
          </a:p>
          <a:p>
            <a:r>
              <a:rPr lang="en-US" b="1" dirty="0"/>
              <a:t>Grade and Assignment Tracking</a:t>
            </a:r>
            <a:endParaRPr lang="en-US" dirty="0"/>
          </a:p>
          <a:p>
            <a:pPr>
              <a:buFont typeface="Arial" panose="020B0604020202020204" pitchFamily="34" charset="0"/>
              <a:buChar char="•"/>
            </a:pPr>
            <a:r>
              <a:rPr lang="en-US" dirty="0"/>
              <a:t>Review grades and progress in all classes.</a:t>
            </a:r>
          </a:p>
          <a:p>
            <a:pPr>
              <a:buFont typeface="Arial" panose="020B0604020202020204" pitchFamily="34" charset="0"/>
              <a:buChar char="•"/>
            </a:pPr>
            <a:r>
              <a:rPr lang="en-US" dirty="0"/>
              <a:t>Identify missing assignments or upcoming deadlines.</a:t>
            </a:r>
          </a:p>
          <a:p>
            <a:pPr>
              <a:buFont typeface="Arial" panose="020B0604020202020204" pitchFamily="34" charset="0"/>
              <a:buChar char="•"/>
            </a:pPr>
            <a:r>
              <a:rPr lang="en-US" dirty="0"/>
              <a:t>Help prioritize tasks and develop action plans for success.</a:t>
            </a:r>
          </a:p>
          <a:p>
            <a:r>
              <a:rPr lang="en-US" b="1" dirty="0"/>
              <a:t>1:1 Support</a:t>
            </a:r>
            <a:endParaRPr lang="en-US" dirty="0"/>
          </a:p>
          <a:p>
            <a:pPr>
              <a:buFont typeface="Arial" panose="020B0604020202020204" pitchFamily="34" charset="0"/>
              <a:buChar char="•"/>
            </a:pPr>
            <a:r>
              <a:rPr lang="en-US" dirty="0"/>
              <a:t>Provide a dedicated space to discuss challenges or concerns.</a:t>
            </a:r>
          </a:p>
          <a:p>
            <a:pPr>
              <a:buFont typeface="Arial" panose="020B0604020202020204" pitchFamily="34" charset="0"/>
              <a:buChar char="•"/>
            </a:pPr>
            <a:r>
              <a:rPr lang="en-US" dirty="0"/>
              <a:t>Share resources and strategies for academic improvement.</a:t>
            </a:r>
          </a:p>
          <a:p>
            <a:pPr>
              <a:buFont typeface="Arial" panose="020B0604020202020204" pitchFamily="34" charset="0"/>
              <a:buChar char="•"/>
            </a:pPr>
            <a:r>
              <a:rPr lang="en-US" dirty="0"/>
              <a:t>Celebrate successes to promote motivation and confidence.</a:t>
            </a:r>
          </a:p>
          <a:p>
            <a:pPr>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45</a:t>
            </a:fld>
            <a:endParaRPr lang="en-US" dirty="0"/>
          </a:p>
        </p:txBody>
      </p:sp>
    </p:spTree>
    <p:extLst>
      <p:ext uri="{BB962C8B-B14F-4D97-AF65-F5344CB8AC3E}">
        <p14:creationId xmlns:p14="http://schemas.microsoft.com/office/powerpoint/2010/main" val="145933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46</a:t>
            </a:fld>
            <a:endParaRPr lang="en-US" dirty="0"/>
          </a:p>
        </p:txBody>
      </p:sp>
    </p:spTree>
    <p:extLst>
      <p:ext uri="{BB962C8B-B14F-4D97-AF65-F5344CB8AC3E}">
        <p14:creationId xmlns:p14="http://schemas.microsoft.com/office/powerpoint/2010/main" val="252277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47</a:t>
            </a:fld>
            <a:endParaRPr lang="en-US" dirty="0"/>
          </a:p>
        </p:txBody>
      </p:sp>
    </p:spTree>
    <p:extLst>
      <p:ext uri="{BB962C8B-B14F-4D97-AF65-F5344CB8AC3E}">
        <p14:creationId xmlns:p14="http://schemas.microsoft.com/office/powerpoint/2010/main" val="193875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48</a:t>
            </a:fld>
            <a:endParaRPr lang="en-US" dirty="0"/>
          </a:p>
        </p:txBody>
      </p:sp>
    </p:spTree>
    <p:extLst>
      <p:ext uri="{BB962C8B-B14F-4D97-AF65-F5344CB8AC3E}">
        <p14:creationId xmlns:p14="http://schemas.microsoft.com/office/powerpoint/2010/main" val="4213973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black and white sign with white text">
            <a:extLst>
              <a:ext uri="{FF2B5EF4-FFF2-40B4-BE49-F238E27FC236}">
                <a16:creationId xmlns:a16="http://schemas.microsoft.com/office/drawing/2014/main" id="{18A25C1A-8413-4271-D727-FF8C1D98FC50}"/>
              </a:ext>
            </a:extLst>
          </p:cNvPr>
          <p:cNvPicPr>
            <a:picLocks noChangeAspect="1"/>
          </p:cNvPicPr>
          <p:nvPr userDrawn="1"/>
        </p:nvPicPr>
        <p:blipFill>
          <a:blip r:embed="rId2"/>
          <a:stretch>
            <a:fillRect/>
          </a:stretch>
        </p:blipFill>
        <p:spPr>
          <a:xfrm>
            <a:off x="9991600" y="5797131"/>
            <a:ext cx="1992983" cy="914400"/>
          </a:xfrm>
          <a:prstGeom prst="rect">
            <a:avLst/>
          </a:prstGeom>
        </p:spPr>
      </p:pic>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pic>
        <p:nvPicPr>
          <p:cNvPr id="2" name="Picture 1" descr="A green and white logo&#10;&#10;Description automatically generated">
            <a:extLst>
              <a:ext uri="{FF2B5EF4-FFF2-40B4-BE49-F238E27FC236}">
                <a16:creationId xmlns:a16="http://schemas.microsoft.com/office/drawing/2014/main" id="{CBFEBDC6-AB20-7322-3E54-DAE399B67F9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5950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pic>
        <p:nvPicPr>
          <p:cNvPr id="2" name="Picture 1" descr="A green and white logo&#10;&#10;Description automatically generated">
            <a:extLst>
              <a:ext uri="{FF2B5EF4-FFF2-40B4-BE49-F238E27FC236}">
                <a16:creationId xmlns:a16="http://schemas.microsoft.com/office/drawing/2014/main" id="{B9994D48-8000-8FE0-861D-21CBA9F1E44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28314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76DDF9C6-52DF-EB41-145C-E4B2536A5D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198493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4AE8EF1-561E-73B5-B812-448CD0D20B55}"/>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11441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green and white logo&#10;&#10;Description automatically generated">
            <a:extLst>
              <a:ext uri="{FF2B5EF4-FFF2-40B4-BE49-F238E27FC236}">
                <a16:creationId xmlns:a16="http://schemas.microsoft.com/office/drawing/2014/main" id="{2574113A-93E6-5160-30D1-E9317510F51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61660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DFC661FB-98B8-C0A0-AEB6-3923514AD939}"/>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90449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9F860F86-BE48-5788-361C-C4BF26AB32D8}"/>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9708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5EF469D8-A92B-2AC2-7E7B-5875A6078C4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217407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D990890B-C293-0745-FC4A-57CCC7CBC45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99722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0AB7D6E3-960E-1FC4-5B8B-C40A40AFAE6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58312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pic>
        <p:nvPicPr>
          <p:cNvPr id="4" name="Picture 3" descr="A green and white logo&#10;&#10;Description automatically generated">
            <a:extLst>
              <a:ext uri="{FF2B5EF4-FFF2-40B4-BE49-F238E27FC236}">
                <a16:creationId xmlns:a16="http://schemas.microsoft.com/office/drawing/2014/main" id="{939553B0-6D92-70DA-0D60-FDF5F1E146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3336362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C4281733-A491-1907-484C-2EB952DD9E2F}"/>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6614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808750BC-0547-EF6A-4988-6212C7F85DC9}"/>
              </a:ext>
            </a:extLst>
          </p:cNvPr>
          <p:cNvPicPr>
            <a:picLocks noChangeAspect="1"/>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22C4DCF3-2934-225C-D212-C63FD623527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08438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8" name="Picture 7" descr="A green and white logo&#10;&#10;Description automatically generated">
            <a:extLst>
              <a:ext uri="{FF2B5EF4-FFF2-40B4-BE49-F238E27FC236}">
                <a16:creationId xmlns:a16="http://schemas.microsoft.com/office/drawing/2014/main" id="{59730B2B-4A7C-37D9-121D-D040CC6F9043}"/>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94804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7" name="Picture 6" descr="A green and white logo&#10;&#10;Description automatically generated">
            <a:extLst>
              <a:ext uri="{FF2B5EF4-FFF2-40B4-BE49-F238E27FC236}">
                <a16:creationId xmlns:a16="http://schemas.microsoft.com/office/drawing/2014/main" id="{A757B956-F592-1CE2-F033-E1308AC637C1}"/>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649517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22A12F8-8A2D-4307-DEE1-2C80A83D869C}"/>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pic>
        <p:nvPicPr>
          <p:cNvPr id="2" name="Picture 1" descr="A green and white logo&#10;&#10;Description automatically generated">
            <a:extLst>
              <a:ext uri="{FF2B5EF4-FFF2-40B4-BE49-F238E27FC236}">
                <a16:creationId xmlns:a16="http://schemas.microsoft.com/office/drawing/2014/main" id="{71F32669-3EBC-4588-D5B4-525F3252B66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pic>
        <p:nvPicPr>
          <p:cNvPr id="3" name="Picture 2" descr="A green and white logo&#10;&#10;Description automatically generated">
            <a:extLst>
              <a:ext uri="{FF2B5EF4-FFF2-40B4-BE49-F238E27FC236}">
                <a16:creationId xmlns:a16="http://schemas.microsoft.com/office/drawing/2014/main" id="{6B260C16-5844-B4CD-0680-CC425077E67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5F743DB-B2BD-E6C9-0B7B-0D23F63C40C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C7677E25-1415-B1A5-FEE9-85B4ABBB3A72}"/>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8E96CA2C-6A41-1816-AE2F-F2F39AB474FA}"/>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pic>
        <p:nvPicPr>
          <p:cNvPr id="4" name="Picture 3" descr="A green and white logo&#10;&#10;Description automatically generated">
            <a:extLst>
              <a:ext uri="{FF2B5EF4-FFF2-40B4-BE49-F238E27FC236}">
                <a16:creationId xmlns:a16="http://schemas.microsoft.com/office/drawing/2014/main" id="{E00871AA-F09C-B317-75DC-2D38D8C83605}"/>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Picture 3" descr="A green and white logo&#10;&#10;Description automatically generated">
            <a:extLst>
              <a:ext uri="{FF2B5EF4-FFF2-40B4-BE49-F238E27FC236}">
                <a16:creationId xmlns:a16="http://schemas.microsoft.com/office/drawing/2014/main" id="{42B9CFA8-A151-D27E-DCB0-4EFA78718D1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900963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099BB160-614A-E674-B18E-15B2879AC119}"/>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3101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6C752327-9DF1-45B4-9B38-7A18911ABD29}"/>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1914768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47667CEA-E9E8-140A-905D-617F93B0F7EE}"/>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115425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2AAF15F7-D000-184C-737B-33BF6DEF9C17}"/>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4456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F37A83F6-7A14-3473-E667-13D88416C380}"/>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4BDC6F02-0C4F-46DC-2FE8-EB036E33316D}"/>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98514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pic>
        <p:nvPicPr>
          <p:cNvPr id="3" name="Picture 2" descr="A green and white logo&#10;&#10;Description automatically generated">
            <a:extLst>
              <a:ext uri="{FF2B5EF4-FFF2-40B4-BE49-F238E27FC236}">
                <a16:creationId xmlns:a16="http://schemas.microsoft.com/office/drawing/2014/main" id="{F4367514-33D1-BC97-949D-8E68A601F808}"/>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85082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722A907-7036-F6A8-E435-A4CB17149E7B}"/>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28697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7064DEA-9310-8EEB-5981-A4031CF2558F}"/>
              </a:ext>
            </a:extLst>
          </p:cNvPr>
          <p:cNvPicPr/>
          <p:nvPr userDrawn="1"/>
        </p:nvPicPr>
        <p:blipFill>
          <a:blip r:embed="rId2"/>
          <a:stretch>
            <a:fillRect/>
          </a:stretch>
        </p:blipFill>
        <p:spPr>
          <a:xfrm>
            <a:off x="182880" y="5623278"/>
            <a:ext cx="757056" cy="1143000"/>
          </a:xfrm>
          <a:prstGeom prst="rect">
            <a:avLst/>
          </a:prstGeom>
        </p:spPr>
      </p:pic>
    </p:spTree>
    <p:extLst>
      <p:ext uri="{BB962C8B-B14F-4D97-AF65-F5344CB8AC3E}">
        <p14:creationId xmlns:p14="http://schemas.microsoft.com/office/powerpoint/2010/main" val="125293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CBB07E8D-D161-137F-B8D6-71259877A64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096761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C594F636-3389-8937-5E1D-F1EFEB321485}"/>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420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377245BE-DE61-AA75-EC19-DD39A6701CB3}"/>
              </a:ext>
            </a:extLst>
          </p:cNvPr>
          <p:cNvPicPr>
            <a:picLocks noChangeAspect="1"/>
          </p:cNvPicPr>
          <p:nvPr userDrawn="1"/>
        </p:nvPicPr>
        <p:blipFill>
          <a:blip r:embed="rId2"/>
          <a:stretch>
            <a:fillRect/>
          </a:stretch>
        </p:blipFill>
        <p:spPr>
          <a:xfrm>
            <a:off x="11645667" y="5573843"/>
            <a:ext cx="454234" cy="685800"/>
          </a:xfrm>
          <a:prstGeom prst="rect">
            <a:avLst/>
          </a:prstGeom>
        </p:spPr>
      </p:pic>
    </p:spTree>
    <p:extLst>
      <p:ext uri="{BB962C8B-B14F-4D97-AF65-F5344CB8AC3E}">
        <p14:creationId xmlns:p14="http://schemas.microsoft.com/office/powerpoint/2010/main" val="423565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98E666F-9AB3-0798-98CA-13876EE46448}"/>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226060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51" r:id="rId5"/>
    <p:sldLayoutId id="2147483738" r:id="rId6"/>
    <p:sldLayoutId id="2147483685" r:id="rId7"/>
    <p:sldLayoutId id="2147483674" r:id="rId8"/>
    <p:sldLayoutId id="2147483690" r:id="rId9"/>
    <p:sldLayoutId id="2147483694" r:id="rId10"/>
    <p:sldLayoutId id="2147483748" r:id="rId11"/>
    <p:sldLayoutId id="2147483693" r:id="rId12"/>
    <p:sldLayoutId id="2147483686" r:id="rId13"/>
    <p:sldLayoutId id="2147483703" r:id="rId14"/>
    <p:sldLayoutId id="2147483709" r:id="rId15"/>
    <p:sldLayoutId id="2147483710" r:id="rId16"/>
    <p:sldLayoutId id="2147483711" r:id="rId17"/>
    <p:sldLayoutId id="2147483712" r:id="rId18"/>
    <p:sldLayoutId id="2147483704" r:id="rId19"/>
    <p:sldLayoutId id="2147483702" r:id="rId20"/>
    <p:sldLayoutId id="2147483713" r:id="rId21"/>
    <p:sldLayoutId id="2147483714" r:id="rId22"/>
    <p:sldLayoutId id="2147483715" r:id="rId23"/>
    <p:sldLayoutId id="2147483695" r:id="rId24"/>
    <p:sldLayoutId id="2147483730" r:id="rId25"/>
    <p:sldLayoutId id="2147483698" r:id="rId26"/>
    <p:sldLayoutId id="2147483731" r:id="rId27"/>
    <p:sldLayoutId id="2147483699" r:id="rId28"/>
    <p:sldLayoutId id="2147483732" r:id="rId29"/>
    <p:sldLayoutId id="2147483739" r:id="rId30"/>
    <p:sldLayoutId id="2147483740" r:id="rId31"/>
    <p:sldLayoutId id="2147483700" r:id="rId32"/>
    <p:sldLayoutId id="2147483696" r:id="rId33"/>
    <p:sldLayoutId id="2147483743" r:id="rId34"/>
    <p:sldLayoutId id="2147483745" r:id="rId35"/>
    <p:sldLayoutId id="2147483705"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53" r:id="rId45"/>
    <p:sldLayoutId id="2147483754" r:id="rId46"/>
    <p:sldLayoutId id="2147483755" r:id="rId47"/>
    <p:sldLayoutId id="2147483756" r:id="rId48"/>
    <p:sldLayoutId id="2147483725" r:id="rId49"/>
    <p:sldLayoutId id="2147483726" r:id="rId50"/>
    <p:sldLayoutId id="2147483675" r:id="rId51"/>
    <p:sldLayoutId id="2147483677" r:id="rId52"/>
    <p:sldLayoutId id="2147483729" r:id="rId53"/>
    <p:sldLayoutId id="2147483747" r:id="rId54"/>
    <p:sldLayoutId id="2147483728" r:id="rId5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4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0.sv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2.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hyperlink" Target="https://forms.office.com/r/wA3Q0ETgYc"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FADB-AFC6-1D2B-A500-76C33CDBE6A4}"/>
              </a:ext>
            </a:extLst>
          </p:cNvPr>
          <p:cNvSpPr>
            <a:spLocks noGrp="1"/>
          </p:cNvSpPr>
          <p:nvPr>
            <p:ph type="title"/>
          </p:nvPr>
        </p:nvSpPr>
        <p:spPr/>
        <p:txBody>
          <a:bodyPr/>
          <a:lstStyle/>
          <a:p>
            <a:r>
              <a:rPr lang="en-US" dirty="0"/>
              <a:t>Overview of 8</a:t>
            </a:r>
            <a:r>
              <a:rPr lang="en-US" baseline="30000" dirty="0"/>
              <a:t>th</a:t>
            </a:r>
            <a:r>
              <a:rPr lang="en-US" dirty="0"/>
              <a:t> Grade Curriculum</a:t>
            </a:r>
          </a:p>
        </p:txBody>
      </p:sp>
      <p:sp>
        <p:nvSpPr>
          <p:cNvPr id="3" name="Text Placeholder 2">
            <a:extLst>
              <a:ext uri="{FF2B5EF4-FFF2-40B4-BE49-F238E27FC236}">
                <a16:creationId xmlns:a16="http://schemas.microsoft.com/office/drawing/2014/main" id="{A67F1CFE-17A3-8DFA-3F19-07D36824DD1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144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0D0D9-3DA5-E9A5-10C4-8A0914B915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2FE23D-524B-C070-AC90-8BD9824E39E3}"/>
              </a:ext>
            </a:extLst>
          </p:cNvPr>
          <p:cNvSpPr>
            <a:spLocks noGrp="1"/>
          </p:cNvSpPr>
          <p:nvPr>
            <p:ph type="title"/>
          </p:nvPr>
        </p:nvSpPr>
        <p:spPr/>
        <p:txBody>
          <a:bodyPr/>
          <a:lstStyle/>
          <a:p>
            <a:r>
              <a:rPr lang="en-US" dirty="0"/>
              <a:t>Language Acquisition</a:t>
            </a:r>
          </a:p>
        </p:txBody>
      </p:sp>
      <p:sp>
        <p:nvSpPr>
          <p:cNvPr id="66" name="Text Placeholder 65">
            <a:extLst>
              <a:ext uri="{FF2B5EF4-FFF2-40B4-BE49-F238E27FC236}">
                <a16:creationId xmlns:a16="http://schemas.microsoft.com/office/drawing/2014/main" id="{7339746B-074B-6F9E-E104-F58BCCFD59B9}"/>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5A9115B9-1727-3CFF-315D-57C7479FEC24}"/>
              </a:ext>
            </a:extLst>
          </p:cNvPr>
          <p:cNvPicPr>
            <a:picLocks noChangeAspect="1"/>
          </p:cNvPicPr>
          <p:nvPr/>
        </p:nvPicPr>
        <p:blipFill>
          <a:blip r:embed="rId2"/>
          <a:srcRect/>
          <a:stretch/>
        </p:blipFill>
        <p:spPr>
          <a:xfrm>
            <a:off x="3836731" y="2839520"/>
            <a:ext cx="7788996" cy="2511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0018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C064F-4471-D772-598C-8A13C35C19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4BBE50-7E4F-EC71-B3D2-B607E2BD5131}"/>
              </a:ext>
            </a:extLst>
          </p:cNvPr>
          <p:cNvPicPr>
            <a:picLocks noChangeAspect="1"/>
          </p:cNvPicPr>
          <p:nvPr/>
        </p:nvPicPr>
        <p:blipFill>
          <a:blip r:embed="rId2"/>
          <a:srcRect/>
          <a:stretch/>
        </p:blipFill>
        <p:spPr>
          <a:xfrm>
            <a:off x="6100436" y="4288"/>
            <a:ext cx="5287026" cy="6853712"/>
          </a:xfrm>
          <a:prstGeom prst="rect">
            <a:avLst/>
          </a:prstGeom>
          <a:noFill/>
        </p:spPr>
      </p:pic>
      <p:sp>
        <p:nvSpPr>
          <p:cNvPr id="8" name="Title 2">
            <a:extLst>
              <a:ext uri="{FF2B5EF4-FFF2-40B4-BE49-F238E27FC236}">
                <a16:creationId xmlns:a16="http://schemas.microsoft.com/office/drawing/2014/main" id="{6DB3F0A0-6700-5037-093B-29F10C2DDCE5}"/>
              </a:ext>
            </a:extLst>
          </p:cNvPr>
          <p:cNvSpPr>
            <a:spLocks noGrp="1"/>
          </p:cNvSpPr>
          <p:nvPr>
            <p:ph type="title"/>
          </p:nvPr>
        </p:nvSpPr>
        <p:spPr>
          <a:xfrm>
            <a:off x="798689" y="2040520"/>
            <a:ext cx="4944019" cy="1818655"/>
          </a:xfrm>
        </p:spPr>
        <p:txBody>
          <a:bodyPr/>
          <a:lstStyle/>
          <a:p>
            <a:r>
              <a:rPr lang="en-US" dirty="0"/>
              <a:t>Sciences Course Sequence</a:t>
            </a:r>
          </a:p>
        </p:txBody>
      </p:sp>
    </p:spTree>
    <p:extLst>
      <p:ext uri="{BB962C8B-B14F-4D97-AF65-F5344CB8AC3E}">
        <p14:creationId xmlns:p14="http://schemas.microsoft.com/office/powerpoint/2010/main" val="298121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C2B5-4D8A-3A9D-155A-C321E1CB67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E0E411-3D89-CA1F-483D-08B986CC28DB}"/>
              </a:ext>
            </a:extLst>
          </p:cNvPr>
          <p:cNvSpPr>
            <a:spLocks noGrp="1"/>
          </p:cNvSpPr>
          <p:nvPr>
            <p:ph type="title"/>
          </p:nvPr>
        </p:nvSpPr>
        <p:spPr/>
        <p:txBody>
          <a:bodyPr/>
          <a:lstStyle/>
          <a:p>
            <a:r>
              <a:rPr lang="en-US" dirty="0"/>
              <a:t>Science</a:t>
            </a:r>
          </a:p>
        </p:txBody>
      </p:sp>
      <p:sp>
        <p:nvSpPr>
          <p:cNvPr id="66" name="Text Placeholder 65">
            <a:extLst>
              <a:ext uri="{FF2B5EF4-FFF2-40B4-BE49-F238E27FC236}">
                <a16:creationId xmlns:a16="http://schemas.microsoft.com/office/drawing/2014/main" id="{65B86E9D-CEB7-00EC-D88D-523B8E1630F3}"/>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2334C166-7277-BAF7-7AAC-34952B5E50FA}"/>
              </a:ext>
            </a:extLst>
          </p:cNvPr>
          <p:cNvPicPr>
            <a:picLocks noChangeAspect="1"/>
          </p:cNvPicPr>
          <p:nvPr/>
        </p:nvPicPr>
        <p:blipFill>
          <a:blip r:embed="rId2"/>
          <a:srcRect/>
          <a:stretch/>
        </p:blipFill>
        <p:spPr>
          <a:xfrm>
            <a:off x="3760727" y="2115679"/>
            <a:ext cx="7927092" cy="4072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24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3340D-C029-344B-14B6-C2EFD95564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E90328-6176-6983-7070-353D39A4FC98}"/>
              </a:ext>
            </a:extLst>
          </p:cNvPr>
          <p:cNvSpPr>
            <a:spLocks noGrp="1"/>
          </p:cNvSpPr>
          <p:nvPr>
            <p:ph type="title"/>
          </p:nvPr>
        </p:nvSpPr>
        <p:spPr/>
        <p:txBody>
          <a:bodyPr/>
          <a:lstStyle/>
          <a:p>
            <a:r>
              <a:rPr lang="en-US" dirty="0"/>
              <a:t>Science</a:t>
            </a:r>
          </a:p>
        </p:txBody>
      </p:sp>
      <p:sp>
        <p:nvSpPr>
          <p:cNvPr id="66" name="Text Placeholder 65">
            <a:extLst>
              <a:ext uri="{FF2B5EF4-FFF2-40B4-BE49-F238E27FC236}">
                <a16:creationId xmlns:a16="http://schemas.microsoft.com/office/drawing/2014/main" id="{D4267436-2982-43CA-DCA0-82F87D3DB27B}"/>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42C2A6AE-3A5D-5513-CBD0-2C1B6BEA7F77}"/>
              </a:ext>
            </a:extLst>
          </p:cNvPr>
          <p:cNvPicPr>
            <a:picLocks noChangeAspect="1"/>
          </p:cNvPicPr>
          <p:nvPr/>
        </p:nvPicPr>
        <p:blipFill>
          <a:blip r:embed="rId2"/>
          <a:srcRect/>
          <a:stretch/>
        </p:blipFill>
        <p:spPr>
          <a:xfrm>
            <a:off x="3760727" y="2787801"/>
            <a:ext cx="7927092" cy="2728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054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C545-AA75-5AC0-BE86-AFEE08330FF6}"/>
              </a:ext>
            </a:extLst>
          </p:cNvPr>
          <p:cNvSpPr>
            <a:spLocks noGrp="1"/>
          </p:cNvSpPr>
          <p:nvPr>
            <p:ph type="title"/>
          </p:nvPr>
        </p:nvSpPr>
        <p:spPr>
          <a:xfrm>
            <a:off x="276226" y="171632"/>
            <a:ext cx="4767262" cy="1342045"/>
          </a:xfrm>
        </p:spPr>
        <p:txBody>
          <a:bodyPr anchor="t">
            <a:normAutofit/>
          </a:bodyPr>
          <a:lstStyle/>
          <a:p>
            <a:pPr algn="l"/>
            <a:r>
              <a:rPr lang="en-US" dirty="0"/>
              <a:t>Science 8: Introduction to High School Sciences</a:t>
            </a:r>
          </a:p>
        </p:txBody>
      </p:sp>
      <p:sp>
        <p:nvSpPr>
          <p:cNvPr id="3" name="Text Placeholder 2">
            <a:extLst>
              <a:ext uri="{FF2B5EF4-FFF2-40B4-BE49-F238E27FC236}">
                <a16:creationId xmlns:a16="http://schemas.microsoft.com/office/drawing/2014/main" id="{C7A1076C-B88D-E920-F834-CF37C4E0C9B8}"/>
              </a:ext>
            </a:extLst>
          </p:cNvPr>
          <p:cNvSpPr>
            <a:spLocks noGrp="1"/>
          </p:cNvSpPr>
          <p:nvPr>
            <p:ph type="body" sz="quarter" idx="11"/>
          </p:nvPr>
        </p:nvSpPr>
        <p:spPr>
          <a:xfrm>
            <a:off x="6649138" y="176584"/>
            <a:ext cx="5370740" cy="1342044"/>
          </a:xfrm>
        </p:spPr>
        <p:txBody>
          <a:bodyPr/>
          <a:lstStyle/>
          <a:p>
            <a:r>
              <a:rPr lang="en-US" sz="3600" b="1" spc="-150" dirty="0">
                <a:solidFill>
                  <a:srgbClr val="003B17"/>
                </a:solidFill>
                <a:latin typeface="Faustina"/>
                <a:ea typeface="+mj-ea"/>
                <a:cs typeface="Gill Sans" panose="020B0502020104020203" pitchFamily="34" charset="-79"/>
              </a:rPr>
              <a:t>Pre-DP Biology 9/10</a:t>
            </a:r>
            <a:endParaRPr lang="en-US" dirty="0"/>
          </a:p>
        </p:txBody>
      </p:sp>
      <p:sp>
        <p:nvSpPr>
          <p:cNvPr id="4" name="Chart Placeholder 3">
            <a:extLst>
              <a:ext uri="{FF2B5EF4-FFF2-40B4-BE49-F238E27FC236}">
                <a16:creationId xmlns:a16="http://schemas.microsoft.com/office/drawing/2014/main" id="{697243BA-F9D8-A168-8D3B-1E9A6745ED9D}"/>
              </a:ext>
            </a:extLst>
          </p:cNvPr>
          <p:cNvSpPr>
            <a:spLocks noGrp="1"/>
          </p:cNvSpPr>
          <p:nvPr>
            <p:ph type="chart" sz="quarter" idx="13"/>
          </p:nvPr>
        </p:nvSpPr>
        <p:spPr>
          <a:xfrm>
            <a:off x="6277256" y="1418030"/>
            <a:ext cx="5742622" cy="4998010"/>
          </a:xfrm>
        </p:spPr>
        <p:txBody>
          <a:bodyPr/>
          <a:lstStyle/>
          <a:p>
            <a:r>
              <a:rPr lang="en-US" dirty="0"/>
              <a:t>High School Science Course</a:t>
            </a:r>
          </a:p>
          <a:p>
            <a:pPr lvl="1"/>
            <a:r>
              <a:rPr lang="en-US" dirty="0"/>
              <a:t>WA State requires a minimum of 3 years of high school science, and 2 must be lab courses</a:t>
            </a:r>
          </a:p>
          <a:p>
            <a:r>
              <a:rPr lang="en-US" dirty="0"/>
              <a:t>Focused on general high school Biology</a:t>
            </a:r>
          </a:p>
          <a:p>
            <a:r>
              <a:rPr lang="en-US" dirty="0"/>
              <a:t>Allows students completing high school at WPS to take 3 Pre-DP science courses before choosing their DP Science course(s) for 11</a:t>
            </a:r>
            <a:r>
              <a:rPr lang="en-US" baseline="30000" dirty="0"/>
              <a:t>th</a:t>
            </a:r>
            <a:r>
              <a:rPr lang="en-US" dirty="0"/>
              <a:t> and 12</a:t>
            </a:r>
            <a:r>
              <a:rPr lang="en-US" baseline="30000" dirty="0"/>
              <a:t>th</a:t>
            </a:r>
            <a:r>
              <a:rPr lang="en-US" dirty="0"/>
              <a:t> grade</a:t>
            </a:r>
          </a:p>
          <a:p>
            <a:r>
              <a:rPr lang="en-US" dirty="0"/>
              <a:t>Workload and expectations aligned with high school courses</a:t>
            </a:r>
          </a:p>
        </p:txBody>
      </p:sp>
      <p:sp>
        <p:nvSpPr>
          <p:cNvPr id="5" name="Picture Placeholder 4">
            <a:extLst>
              <a:ext uri="{FF2B5EF4-FFF2-40B4-BE49-F238E27FC236}">
                <a16:creationId xmlns:a16="http://schemas.microsoft.com/office/drawing/2014/main" id="{3A526F80-5196-9339-C3DD-A1F0EEED1D30}"/>
              </a:ext>
            </a:extLst>
          </p:cNvPr>
          <p:cNvSpPr>
            <a:spLocks noGrp="1"/>
          </p:cNvSpPr>
          <p:nvPr>
            <p:ph type="pic" sz="quarter" idx="14"/>
          </p:nvPr>
        </p:nvSpPr>
        <p:spPr>
          <a:xfrm>
            <a:off x="276226" y="1513677"/>
            <a:ext cx="4776788" cy="4897411"/>
          </a:xfrm>
        </p:spPr>
        <p:txBody>
          <a:bodyPr/>
          <a:lstStyle/>
          <a:p>
            <a:r>
              <a:rPr lang="en-US" dirty="0"/>
              <a:t>Middle School Science Course</a:t>
            </a:r>
          </a:p>
          <a:p>
            <a:r>
              <a:rPr lang="en-US" dirty="0"/>
              <a:t>Introduces students to:</a:t>
            </a:r>
          </a:p>
          <a:p>
            <a:pPr lvl="1"/>
            <a:r>
              <a:rPr lang="en-US" dirty="0"/>
              <a:t>Pre-DP Biology</a:t>
            </a:r>
          </a:p>
          <a:p>
            <a:pPr lvl="1"/>
            <a:r>
              <a:rPr lang="en-US" dirty="0"/>
              <a:t>Pre-DP Chemistry</a:t>
            </a:r>
          </a:p>
          <a:p>
            <a:pPr lvl="1"/>
            <a:r>
              <a:rPr lang="en-US" dirty="0"/>
              <a:t>Pre-DP Physics</a:t>
            </a:r>
          </a:p>
          <a:p>
            <a:r>
              <a:rPr lang="en-US" dirty="0"/>
              <a:t>Allows students completing high school at WPS to take 2 Pre-DP science courses before choosing their DP Science course(s) for 11</a:t>
            </a:r>
            <a:r>
              <a:rPr lang="en-US" baseline="30000" dirty="0"/>
              <a:t>th</a:t>
            </a:r>
            <a:r>
              <a:rPr lang="en-US" dirty="0"/>
              <a:t> and 12</a:t>
            </a:r>
            <a:r>
              <a:rPr lang="en-US" baseline="30000" dirty="0"/>
              <a:t>th</a:t>
            </a:r>
            <a:r>
              <a:rPr lang="en-US" dirty="0"/>
              <a:t> grade</a:t>
            </a:r>
          </a:p>
          <a:p>
            <a:r>
              <a:rPr lang="en-US" dirty="0"/>
              <a:t>Workload and expectations aligned with 8</a:t>
            </a:r>
            <a:r>
              <a:rPr lang="en-US" baseline="30000" dirty="0"/>
              <a:t>th</a:t>
            </a:r>
            <a:r>
              <a:rPr lang="en-US" dirty="0"/>
              <a:t> grade courses</a:t>
            </a:r>
          </a:p>
        </p:txBody>
      </p:sp>
      <p:pic>
        <p:nvPicPr>
          <p:cNvPr id="20" name="Audio 19">
            <a:hlinkClick r:id="" action="ppaction://media"/>
            <a:extLst>
              <a:ext uri="{FF2B5EF4-FFF2-40B4-BE49-F238E27FC236}">
                <a16:creationId xmlns:a16="http://schemas.microsoft.com/office/drawing/2014/main" id="{7DD6534E-0B38-595D-8296-5F641F7A2C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6934819"/>
      </p:ext>
    </p:extLst>
  </p:cSld>
  <p:clrMapOvr>
    <a:masterClrMapping/>
  </p:clrMapOvr>
  <mc:AlternateContent xmlns:mc="http://schemas.openxmlformats.org/markup-compatibility/2006" xmlns:p14="http://schemas.microsoft.com/office/powerpoint/2010/main">
    <mc:Choice Requires="p14">
      <p:transition spd="slow" p14:dur="2000" advTm="262107"/>
    </mc:Choice>
    <mc:Fallback xmlns="">
      <p:transition spd="slow" advTm="26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E0767-2D29-0418-26AA-203B60B308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8359E1-225C-6700-E002-0152024E9531}"/>
              </a:ext>
            </a:extLst>
          </p:cNvPr>
          <p:cNvSpPr>
            <a:spLocks noGrp="1"/>
          </p:cNvSpPr>
          <p:nvPr>
            <p:ph type="title"/>
          </p:nvPr>
        </p:nvSpPr>
        <p:spPr>
          <a:xfrm>
            <a:off x="1711687" y="584642"/>
            <a:ext cx="8768625" cy="1149325"/>
          </a:xfrm>
        </p:spPr>
        <p:txBody>
          <a:bodyPr anchor="ctr">
            <a:normAutofit fontScale="90000"/>
          </a:bodyPr>
          <a:lstStyle/>
          <a:p>
            <a:r>
              <a:rPr lang="en-US" dirty="0"/>
              <a:t>Science</a:t>
            </a:r>
            <a:br>
              <a:rPr lang="en-US" dirty="0"/>
            </a:br>
            <a:r>
              <a:rPr lang="en-US" b="0" dirty="0"/>
              <a:t>Textbooks</a:t>
            </a:r>
          </a:p>
        </p:txBody>
      </p:sp>
      <p:sp>
        <p:nvSpPr>
          <p:cNvPr id="6" name="Text Placeholder 8">
            <a:extLst>
              <a:ext uri="{FF2B5EF4-FFF2-40B4-BE49-F238E27FC236}">
                <a16:creationId xmlns:a16="http://schemas.microsoft.com/office/drawing/2014/main" id="{7AD28D79-FCF1-D08B-2C00-304414818E34}"/>
              </a:ext>
            </a:extLst>
          </p:cNvPr>
          <p:cNvSpPr txBox="1">
            <a:spLocks/>
          </p:cNvSpPr>
          <p:nvPr/>
        </p:nvSpPr>
        <p:spPr>
          <a:xfrm>
            <a:off x="6431280" y="4495212"/>
            <a:ext cx="2876457"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Andrew Allott, David </a:t>
            </a:r>
            <a:r>
              <a:rPr lang="en-US" dirty="0" err="1"/>
              <a:t>Mindorff</a:t>
            </a:r>
            <a:endParaRPr lang="en-US" dirty="0"/>
          </a:p>
          <a:p>
            <a:endParaRPr lang="en-US" dirty="0"/>
          </a:p>
          <a:p>
            <a:r>
              <a:rPr lang="en-US" dirty="0"/>
              <a:t>Approximate Cost: $45</a:t>
            </a:r>
          </a:p>
        </p:txBody>
      </p:sp>
      <p:sp>
        <p:nvSpPr>
          <p:cNvPr id="7" name="Text Placeholder 9">
            <a:extLst>
              <a:ext uri="{FF2B5EF4-FFF2-40B4-BE49-F238E27FC236}">
                <a16:creationId xmlns:a16="http://schemas.microsoft.com/office/drawing/2014/main" id="{86206D4D-9B95-2EEA-83A0-C8B2231FCE2D}"/>
              </a:ext>
            </a:extLst>
          </p:cNvPr>
          <p:cNvSpPr txBox="1">
            <a:spLocks/>
          </p:cNvSpPr>
          <p:nvPr/>
        </p:nvSpPr>
        <p:spPr>
          <a:xfrm>
            <a:off x="6318839" y="4003656"/>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Biology</a:t>
            </a:r>
          </a:p>
        </p:txBody>
      </p:sp>
      <p:pic>
        <p:nvPicPr>
          <p:cNvPr id="3074" name="Picture 2" descr="Sách Oxford IB MYP Biology Years 4 and 5 - Times Edu">
            <a:extLst>
              <a:ext uri="{FF2B5EF4-FFF2-40B4-BE49-F238E27FC236}">
                <a16:creationId xmlns:a16="http://schemas.microsoft.com/office/drawing/2014/main" id="{CE8F78B9-0CE8-9EDC-AEBC-99B48AB99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660" y="2490227"/>
            <a:ext cx="3101340" cy="388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87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B839-553B-0ACE-DD2A-F949D679B4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DA3A27-BAD2-4ECB-1C2D-1BCDE6012798}"/>
              </a:ext>
            </a:extLst>
          </p:cNvPr>
          <p:cNvPicPr>
            <a:picLocks noChangeAspect="1"/>
          </p:cNvPicPr>
          <p:nvPr/>
        </p:nvPicPr>
        <p:blipFill>
          <a:blip r:embed="rId2"/>
          <a:srcRect/>
          <a:stretch/>
        </p:blipFill>
        <p:spPr>
          <a:xfrm>
            <a:off x="6101919" y="21384"/>
            <a:ext cx="5291392" cy="6810083"/>
          </a:xfrm>
          <a:prstGeom prst="rect">
            <a:avLst/>
          </a:prstGeom>
          <a:noFill/>
        </p:spPr>
      </p:pic>
      <p:sp>
        <p:nvSpPr>
          <p:cNvPr id="8" name="Title 2">
            <a:extLst>
              <a:ext uri="{FF2B5EF4-FFF2-40B4-BE49-F238E27FC236}">
                <a16:creationId xmlns:a16="http://schemas.microsoft.com/office/drawing/2014/main" id="{69F7729A-6EFC-58DC-EB2E-7A3C76B25848}"/>
              </a:ext>
            </a:extLst>
          </p:cNvPr>
          <p:cNvSpPr>
            <a:spLocks noGrp="1"/>
          </p:cNvSpPr>
          <p:nvPr>
            <p:ph type="title"/>
          </p:nvPr>
        </p:nvSpPr>
        <p:spPr>
          <a:xfrm>
            <a:off x="798689" y="2040520"/>
            <a:ext cx="4944019" cy="1818655"/>
          </a:xfrm>
        </p:spPr>
        <p:txBody>
          <a:bodyPr/>
          <a:lstStyle/>
          <a:p>
            <a:r>
              <a:rPr lang="en-US" dirty="0"/>
              <a:t>Mathematics Course Sequence</a:t>
            </a:r>
          </a:p>
        </p:txBody>
      </p:sp>
    </p:spTree>
    <p:extLst>
      <p:ext uri="{BB962C8B-B14F-4D97-AF65-F5344CB8AC3E}">
        <p14:creationId xmlns:p14="http://schemas.microsoft.com/office/powerpoint/2010/main" val="3247935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6F2D-5FE8-488B-7DF2-3B14324222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F2285E-FAA1-80F1-9D10-84F3EEC62A74}"/>
              </a:ext>
            </a:extLst>
          </p:cNvPr>
          <p:cNvPicPr>
            <a:picLocks noChangeAspect="1"/>
          </p:cNvPicPr>
          <p:nvPr/>
        </p:nvPicPr>
        <p:blipFill>
          <a:blip r:embed="rId2"/>
          <a:srcRect/>
          <a:stretch/>
        </p:blipFill>
        <p:spPr>
          <a:xfrm>
            <a:off x="5443067" y="232905"/>
            <a:ext cx="6438453" cy="6392189"/>
          </a:xfrm>
          <a:prstGeom prst="rect">
            <a:avLst/>
          </a:prstGeom>
          <a:noFill/>
        </p:spPr>
      </p:pic>
      <p:sp>
        <p:nvSpPr>
          <p:cNvPr id="8" name="Title 2">
            <a:extLst>
              <a:ext uri="{FF2B5EF4-FFF2-40B4-BE49-F238E27FC236}">
                <a16:creationId xmlns:a16="http://schemas.microsoft.com/office/drawing/2014/main" id="{406602DA-86DE-DBA6-F711-0FE018F6AB3B}"/>
              </a:ext>
            </a:extLst>
          </p:cNvPr>
          <p:cNvSpPr>
            <a:spLocks noGrp="1"/>
          </p:cNvSpPr>
          <p:nvPr>
            <p:ph type="title"/>
          </p:nvPr>
        </p:nvSpPr>
        <p:spPr>
          <a:xfrm>
            <a:off x="798689" y="2040520"/>
            <a:ext cx="4944019" cy="1818655"/>
          </a:xfrm>
        </p:spPr>
        <p:txBody>
          <a:bodyPr/>
          <a:lstStyle/>
          <a:p>
            <a:r>
              <a:rPr lang="en-US" dirty="0"/>
              <a:t>Integrated Mathematics vs Traditional Sequencing</a:t>
            </a:r>
          </a:p>
        </p:txBody>
      </p:sp>
    </p:spTree>
    <p:extLst>
      <p:ext uri="{BB962C8B-B14F-4D97-AF65-F5344CB8AC3E}">
        <p14:creationId xmlns:p14="http://schemas.microsoft.com/office/powerpoint/2010/main" val="20671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252C-69AC-8073-17B4-F8EC19DBF2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924EB5-4D4A-5C18-09ED-27DCE9B11404}"/>
              </a:ext>
            </a:extLst>
          </p:cNvPr>
          <p:cNvSpPr>
            <a:spLocks noGrp="1"/>
          </p:cNvSpPr>
          <p:nvPr>
            <p:ph type="title"/>
          </p:nvPr>
        </p:nvSpPr>
        <p:spPr/>
        <p:txBody>
          <a:bodyPr/>
          <a:lstStyle/>
          <a:p>
            <a:r>
              <a:rPr lang="en-US" dirty="0"/>
              <a:t>Mathematics</a:t>
            </a:r>
          </a:p>
        </p:txBody>
      </p:sp>
      <p:sp>
        <p:nvSpPr>
          <p:cNvPr id="66" name="Text Placeholder 65">
            <a:extLst>
              <a:ext uri="{FF2B5EF4-FFF2-40B4-BE49-F238E27FC236}">
                <a16:creationId xmlns:a16="http://schemas.microsoft.com/office/drawing/2014/main" id="{4ED02AE0-DF6A-8741-39A6-A0C9218B2C67}"/>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99F4C06C-C0B7-2B53-EE8F-D14851F0C9AE}"/>
              </a:ext>
            </a:extLst>
          </p:cNvPr>
          <p:cNvPicPr>
            <a:picLocks noChangeAspect="1"/>
          </p:cNvPicPr>
          <p:nvPr/>
        </p:nvPicPr>
        <p:blipFill>
          <a:blip r:embed="rId2"/>
          <a:srcRect/>
          <a:stretch/>
        </p:blipFill>
        <p:spPr>
          <a:xfrm>
            <a:off x="4075375" y="2633568"/>
            <a:ext cx="7608237" cy="3615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798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A0E7-2FD0-6645-2D18-4FADDBA6DB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734253-E135-F041-91EE-A9DD4E1BD393}"/>
              </a:ext>
            </a:extLst>
          </p:cNvPr>
          <p:cNvSpPr>
            <a:spLocks noGrp="1"/>
          </p:cNvSpPr>
          <p:nvPr>
            <p:ph type="title"/>
          </p:nvPr>
        </p:nvSpPr>
        <p:spPr>
          <a:xfrm>
            <a:off x="1711687" y="584642"/>
            <a:ext cx="8768625" cy="1149325"/>
          </a:xfrm>
        </p:spPr>
        <p:txBody>
          <a:bodyPr anchor="ctr">
            <a:normAutofit fontScale="90000"/>
          </a:bodyPr>
          <a:lstStyle/>
          <a:p>
            <a:r>
              <a:rPr lang="en-US" dirty="0"/>
              <a:t>Mathematics</a:t>
            </a:r>
            <a:br>
              <a:rPr lang="en-US" dirty="0"/>
            </a:br>
            <a:r>
              <a:rPr lang="en-US" b="0" dirty="0"/>
              <a:t>Textbook</a:t>
            </a:r>
          </a:p>
        </p:txBody>
      </p:sp>
      <p:pic>
        <p:nvPicPr>
          <p:cNvPr id="4" name="Picture 6">
            <a:extLst>
              <a:ext uri="{FF2B5EF4-FFF2-40B4-BE49-F238E27FC236}">
                <a16:creationId xmlns:a16="http://schemas.microsoft.com/office/drawing/2014/main" id="{F3C13573-E35C-936E-8603-9718AD5A6FAF}"/>
              </a:ext>
            </a:extLst>
          </p:cNvPr>
          <p:cNvPicPr>
            <a:picLocks noChangeAspect="1" noChangeArrowheads="1"/>
          </p:cNvPicPr>
          <p:nvPr/>
        </p:nvPicPr>
        <p:blipFill>
          <a:blip r:embed="rId2"/>
          <a:srcRect l="3934" r="3934"/>
          <a:stretch/>
        </p:blipFill>
        <p:spPr bwMode="auto">
          <a:xfrm>
            <a:off x="2235572" y="2206335"/>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87350D99-C013-58B5-127C-1451F33EA532}"/>
              </a:ext>
            </a:extLst>
          </p:cNvPr>
          <p:cNvSpPr txBox="1">
            <a:spLocks/>
          </p:cNvSpPr>
          <p:nvPr/>
        </p:nvSpPr>
        <p:spPr>
          <a:xfrm>
            <a:off x="1439281" y="5617086"/>
            <a:ext cx="3307081"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Rose Harrison, Clara </a:t>
            </a:r>
            <a:r>
              <a:rPr lang="en-US" dirty="0" err="1"/>
              <a:t>Huizink</a:t>
            </a:r>
            <a:r>
              <a:rPr lang="en-US" dirty="0"/>
              <a:t>, Aidan Sproat, Marlene Torres-Skoumal</a:t>
            </a:r>
          </a:p>
          <a:p>
            <a:endParaRPr lang="en-US" dirty="0"/>
          </a:p>
          <a:p>
            <a:r>
              <a:rPr lang="en-US" dirty="0"/>
              <a:t>Approximate Cost: $45</a:t>
            </a:r>
          </a:p>
        </p:txBody>
      </p:sp>
      <p:sp>
        <p:nvSpPr>
          <p:cNvPr id="7" name="Text Placeholder 9">
            <a:extLst>
              <a:ext uri="{FF2B5EF4-FFF2-40B4-BE49-F238E27FC236}">
                <a16:creationId xmlns:a16="http://schemas.microsoft.com/office/drawing/2014/main" id="{F5BA2882-CC2B-1889-4CDE-B5F8363219AA}"/>
              </a:ext>
            </a:extLst>
          </p:cNvPr>
          <p:cNvSpPr txBox="1">
            <a:spLocks/>
          </p:cNvSpPr>
          <p:nvPr/>
        </p:nvSpPr>
        <p:spPr>
          <a:xfrm>
            <a:off x="1546861" y="5019184"/>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Mathematics Year 4/5 Standard</a:t>
            </a:r>
          </a:p>
        </p:txBody>
      </p:sp>
      <p:pic>
        <p:nvPicPr>
          <p:cNvPr id="4100" name="Picture 4" descr="MYP Mathematics 4&amp;5 Extended - WELCOME TO DC BOOKS">
            <a:extLst>
              <a:ext uri="{FF2B5EF4-FFF2-40B4-BE49-F238E27FC236}">
                <a16:creationId xmlns:a16="http://schemas.microsoft.com/office/drawing/2014/main" id="{DBB6DBB3-8E0C-A99F-E2D2-57D71BD29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720" y="2210216"/>
            <a:ext cx="1867708" cy="24414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a:extLst>
              <a:ext uri="{FF2B5EF4-FFF2-40B4-BE49-F238E27FC236}">
                <a16:creationId xmlns:a16="http://schemas.microsoft.com/office/drawing/2014/main" id="{5ED63442-BF68-1312-66C6-FB5F6B3C483A}"/>
              </a:ext>
            </a:extLst>
          </p:cNvPr>
          <p:cNvSpPr txBox="1">
            <a:spLocks/>
          </p:cNvSpPr>
          <p:nvPr/>
        </p:nvSpPr>
        <p:spPr>
          <a:xfrm>
            <a:off x="7471904" y="4932659"/>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Mathematics Year 4/5 Extended</a:t>
            </a:r>
          </a:p>
        </p:txBody>
      </p:sp>
      <p:sp>
        <p:nvSpPr>
          <p:cNvPr id="3" name="Text Placeholder 8">
            <a:extLst>
              <a:ext uri="{FF2B5EF4-FFF2-40B4-BE49-F238E27FC236}">
                <a16:creationId xmlns:a16="http://schemas.microsoft.com/office/drawing/2014/main" id="{619F5206-97DE-A8B5-B598-09125D6B7824}"/>
              </a:ext>
            </a:extLst>
          </p:cNvPr>
          <p:cNvSpPr txBox="1">
            <a:spLocks/>
          </p:cNvSpPr>
          <p:nvPr/>
        </p:nvSpPr>
        <p:spPr>
          <a:xfrm>
            <a:off x="7369033" y="5617086"/>
            <a:ext cx="3307081"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Rose Harrison, Clara </a:t>
            </a:r>
            <a:r>
              <a:rPr lang="en-US" dirty="0" err="1"/>
              <a:t>Huizink</a:t>
            </a:r>
            <a:r>
              <a:rPr lang="en-US" dirty="0"/>
              <a:t>, Aidan Sproat, Marlene Torres-Skoumal</a:t>
            </a:r>
          </a:p>
          <a:p>
            <a:endParaRPr lang="en-US" dirty="0"/>
          </a:p>
          <a:p>
            <a:r>
              <a:rPr lang="en-US" dirty="0"/>
              <a:t>Approximate Cost: $45</a:t>
            </a:r>
          </a:p>
        </p:txBody>
      </p:sp>
    </p:spTree>
    <p:extLst>
      <p:ext uri="{BB962C8B-B14F-4D97-AF65-F5344CB8AC3E}">
        <p14:creationId xmlns:p14="http://schemas.microsoft.com/office/powerpoint/2010/main" val="1425969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a:extLst>
              <a:ext uri="{FF2B5EF4-FFF2-40B4-BE49-F238E27FC236}">
                <a16:creationId xmlns:a16="http://schemas.microsoft.com/office/drawing/2014/main" id="{15181756-15D3-2C5C-1349-CD62CEF3A83C}"/>
              </a:ext>
            </a:extLst>
          </p:cNvPr>
          <p:cNvSpPr>
            <a:spLocks noGrp="1"/>
          </p:cNvSpPr>
          <p:nvPr>
            <p:ph type="title"/>
          </p:nvPr>
        </p:nvSpPr>
        <p:spPr>
          <a:xfrm>
            <a:off x="769354" y="2596916"/>
            <a:ext cx="5174246" cy="1325563"/>
          </a:xfrm>
        </p:spPr>
        <p:txBody>
          <a:bodyPr>
            <a:normAutofit fontScale="90000"/>
          </a:bodyPr>
          <a:lstStyle/>
          <a:p>
            <a:r>
              <a:rPr lang="en-US" sz="4400" i="0" kern="1200" dirty="0">
                <a:solidFill>
                  <a:schemeClr val="tx2"/>
                </a:solidFill>
                <a:ea typeface="+mn-ea"/>
                <a:cs typeface="Arial" panose="020B0604020202020204" pitchFamily="34" charset="0"/>
              </a:rPr>
              <a:t>Willows Prep and the IB</a:t>
            </a:r>
            <a:br>
              <a:rPr lang="en-US" sz="4400" i="0" kern="1200" dirty="0">
                <a:solidFill>
                  <a:schemeClr val="tx2"/>
                </a:solidFill>
                <a:ea typeface="+mn-ea"/>
                <a:cs typeface="Arial" panose="020B0604020202020204" pitchFamily="34" charset="0"/>
              </a:rPr>
            </a:br>
            <a:endParaRPr lang="en-US" dirty="0"/>
          </a:p>
        </p:txBody>
      </p:sp>
      <p:pic>
        <p:nvPicPr>
          <p:cNvPr id="2050" name="Picture 2" descr="International Baccalaureate® (IB) Middle Years Program (MYP) | Fairfax County Public Schools">
            <a:extLst>
              <a:ext uri="{FF2B5EF4-FFF2-40B4-BE49-F238E27FC236}">
                <a16:creationId xmlns:a16="http://schemas.microsoft.com/office/drawing/2014/main" id="{1A88DFB4-685F-F28A-737D-EE87F7AAE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25" r="5963"/>
          <a:stretch/>
        </p:blipFill>
        <p:spPr bwMode="auto">
          <a:xfrm>
            <a:off x="6096000" y="1"/>
            <a:ext cx="6096000" cy="6858000"/>
          </a:xfrm>
          <a:prstGeom prst="rect">
            <a:avLst/>
          </a:prstGeom>
          <a:solidFill>
            <a:srgbClr val="FFFFFF"/>
          </a:solidFill>
        </p:spPr>
      </p:pic>
      <p:sp>
        <p:nvSpPr>
          <p:cNvPr id="9" name="TextBox 8">
            <a:extLst>
              <a:ext uri="{FF2B5EF4-FFF2-40B4-BE49-F238E27FC236}">
                <a16:creationId xmlns:a16="http://schemas.microsoft.com/office/drawing/2014/main" id="{989ED3D2-1CC3-A45A-C637-771F7465F484}"/>
              </a:ext>
            </a:extLst>
          </p:cNvPr>
          <p:cNvSpPr txBox="1"/>
          <p:nvPr/>
        </p:nvSpPr>
        <p:spPr>
          <a:xfrm>
            <a:off x="769353" y="4628132"/>
            <a:ext cx="4385841" cy="1325562"/>
          </a:xfrm>
          <a:prstGeom prst="rect">
            <a:avLst/>
          </a:prstGeom>
        </p:spPr>
        <p:txBody>
          <a:bodyPr vert="horz" lIns="91440" tIns="45720" rIns="91440" bIns="45720" rtlCol="0">
            <a:normAutofit/>
          </a:bodyPr>
          <a:lstStyle/>
          <a:p>
            <a:pPr>
              <a:spcBef>
                <a:spcPts val="1000"/>
              </a:spcBef>
            </a:pPr>
            <a:endParaRPr lang="en-US" sz="1400" b="0" i="0" kern="1200" dirty="0">
              <a:solidFill>
                <a:schemeClr val="tx2"/>
              </a:solidFill>
              <a:latin typeface="+mn-lt"/>
              <a:ea typeface="+mn-ea"/>
              <a:cs typeface="Arial" panose="020B0604020202020204" pitchFamily="34" charset="0"/>
            </a:endParaRPr>
          </a:p>
        </p:txBody>
      </p:sp>
      <p:pic>
        <p:nvPicPr>
          <p:cNvPr id="8" name="Picture 7">
            <a:extLst>
              <a:ext uri="{FF2B5EF4-FFF2-40B4-BE49-F238E27FC236}">
                <a16:creationId xmlns:a16="http://schemas.microsoft.com/office/drawing/2014/main" id="{C53AEC50-6507-63D2-CEC6-ECF96222CA22}"/>
              </a:ext>
            </a:extLst>
          </p:cNvPr>
          <p:cNvPicPr>
            <a:picLocks noChangeAspect="1"/>
          </p:cNvPicPr>
          <p:nvPr/>
        </p:nvPicPr>
        <p:blipFill>
          <a:blip r:embed="rId3"/>
          <a:srcRect t="4486" r="-11" b="5254"/>
          <a:stretch/>
        </p:blipFill>
        <p:spPr>
          <a:xfrm>
            <a:off x="1999541" y="3760557"/>
            <a:ext cx="2514173" cy="2514173"/>
          </a:xfrm>
          <a:prstGeom prst="rect">
            <a:avLst/>
          </a:prstGeom>
          <a:noFill/>
          <a:ln w="19050">
            <a:noFill/>
          </a:ln>
        </p:spPr>
      </p:pic>
    </p:spTree>
    <p:extLst>
      <p:ext uri="{BB962C8B-B14F-4D97-AF65-F5344CB8AC3E}">
        <p14:creationId xmlns:p14="http://schemas.microsoft.com/office/powerpoint/2010/main" val="373460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2C33-6ED9-545A-B4BA-C91480DB4A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A2EF6C-5FE1-F707-147F-ADCDD6CF55DF}"/>
              </a:ext>
            </a:extLst>
          </p:cNvPr>
          <p:cNvPicPr>
            <a:picLocks noChangeAspect="1"/>
          </p:cNvPicPr>
          <p:nvPr/>
        </p:nvPicPr>
        <p:blipFill>
          <a:blip r:embed="rId2"/>
          <a:srcRect/>
          <a:stretch/>
        </p:blipFill>
        <p:spPr>
          <a:xfrm>
            <a:off x="6101919" y="11117"/>
            <a:ext cx="5284060" cy="6840053"/>
          </a:xfrm>
          <a:prstGeom prst="rect">
            <a:avLst/>
          </a:prstGeom>
          <a:noFill/>
        </p:spPr>
      </p:pic>
      <p:sp>
        <p:nvSpPr>
          <p:cNvPr id="8" name="Title 2">
            <a:extLst>
              <a:ext uri="{FF2B5EF4-FFF2-40B4-BE49-F238E27FC236}">
                <a16:creationId xmlns:a16="http://schemas.microsoft.com/office/drawing/2014/main" id="{065F2A02-508C-3911-0A5E-49D8088AC4BD}"/>
              </a:ext>
            </a:extLst>
          </p:cNvPr>
          <p:cNvSpPr>
            <a:spLocks noGrp="1"/>
          </p:cNvSpPr>
          <p:nvPr>
            <p:ph type="title"/>
          </p:nvPr>
        </p:nvSpPr>
        <p:spPr>
          <a:xfrm>
            <a:off x="798689" y="2040520"/>
            <a:ext cx="4944019" cy="1818655"/>
          </a:xfrm>
        </p:spPr>
        <p:txBody>
          <a:bodyPr/>
          <a:lstStyle/>
          <a:p>
            <a:r>
              <a:rPr lang="en-US" dirty="0"/>
              <a:t>Design Technology Course Sequence</a:t>
            </a:r>
          </a:p>
        </p:txBody>
      </p:sp>
    </p:spTree>
    <p:extLst>
      <p:ext uri="{BB962C8B-B14F-4D97-AF65-F5344CB8AC3E}">
        <p14:creationId xmlns:p14="http://schemas.microsoft.com/office/powerpoint/2010/main" val="3976716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334E8-52F0-07BE-7B37-E32936C11B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D15BDE-9ECB-56B4-9030-00C583C3DD99}"/>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9BF79021-E158-FCF3-D954-91954A28A091}"/>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EA4519D6-189D-6C91-C453-C8EF97CD92EB}"/>
              </a:ext>
            </a:extLst>
          </p:cNvPr>
          <p:cNvPicPr>
            <a:picLocks noChangeAspect="1"/>
          </p:cNvPicPr>
          <p:nvPr/>
        </p:nvPicPr>
        <p:blipFill>
          <a:blip r:embed="rId2"/>
          <a:srcRect/>
          <a:stretch/>
        </p:blipFill>
        <p:spPr>
          <a:xfrm>
            <a:off x="4019303" y="2577467"/>
            <a:ext cx="7492759" cy="3367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368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EAB9-A28F-36C3-30BE-0D72DBCB1F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D752C0-460A-94C7-59D1-B1AA608233D5}"/>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F3D82CEB-3BC1-E767-61E2-F3437B015B3E}"/>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2396DBA1-D977-0A90-939B-221B766F3536}"/>
              </a:ext>
            </a:extLst>
          </p:cNvPr>
          <p:cNvPicPr>
            <a:picLocks noChangeAspect="1"/>
          </p:cNvPicPr>
          <p:nvPr/>
        </p:nvPicPr>
        <p:blipFill>
          <a:blip r:embed="rId2"/>
          <a:srcRect/>
          <a:stretch/>
        </p:blipFill>
        <p:spPr>
          <a:xfrm>
            <a:off x="4019303" y="2577467"/>
            <a:ext cx="7492759" cy="3367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1116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B79E-C541-45AD-78AF-B8A683F1A4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F2091A-297A-3F86-5AC6-1F5C5DC3E122}"/>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207224FB-1703-6B8F-BD79-3B44D3EF1A63}"/>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46AB09A9-3B25-8541-D111-63B4D0621E26}"/>
              </a:ext>
            </a:extLst>
          </p:cNvPr>
          <p:cNvPicPr>
            <a:picLocks noChangeAspect="1"/>
          </p:cNvPicPr>
          <p:nvPr/>
        </p:nvPicPr>
        <p:blipFill>
          <a:blip r:embed="rId2"/>
          <a:srcRect/>
          <a:stretch/>
        </p:blipFill>
        <p:spPr>
          <a:xfrm>
            <a:off x="3611317" y="2495498"/>
            <a:ext cx="7739625" cy="3851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376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F69CA-757A-9976-AC3D-8C29E975A3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E570E5-BDCB-892F-F6A8-1CAA1A83AC6B}"/>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6351E8B3-84BC-FA82-553F-5628DFC8251A}"/>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1D0ED515-0CC4-D3F1-165A-2A1E98D8686D}"/>
              </a:ext>
            </a:extLst>
          </p:cNvPr>
          <p:cNvPicPr>
            <a:picLocks noChangeAspect="1"/>
          </p:cNvPicPr>
          <p:nvPr/>
        </p:nvPicPr>
        <p:blipFill>
          <a:blip r:embed="rId2"/>
          <a:srcRect/>
          <a:stretch/>
        </p:blipFill>
        <p:spPr>
          <a:xfrm>
            <a:off x="3913798" y="2587606"/>
            <a:ext cx="7696290" cy="3121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190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42EB6-7FB2-64FD-D405-59E51BB03A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FB421E-4FC6-8ADF-26D3-80CD089FFC3D}"/>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1C7EAC93-9A52-31B3-E649-D016D8A1E00D}"/>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1300B14D-4D0D-8E63-5A59-936F6206E13A}"/>
              </a:ext>
            </a:extLst>
          </p:cNvPr>
          <p:cNvPicPr>
            <a:picLocks noChangeAspect="1"/>
          </p:cNvPicPr>
          <p:nvPr/>
        </p:nvPicPr>
        <p:blipFill>
          <a:blip r:embed="rId2"/>
          <a:srcRect/>
          <a:stretch/>
        </p:blipFill>
        <p:spPr>
          <a:xfrm>
            <a:off x="3972800" y="2587606"/>
            <a:ext cx="7578285" cy="3121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021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2A73B-2862-E272-DC24-BA19C63E86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14C54D-E7E1-404E-09EB-CBBFF4F389AF}"/>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EEF1D721-F75E-2619-139F-57D939E585BB}"/>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FC8A06CE-54BD-50B2-EE94-9BB1DC727316}"/>
              </a:ext>
            </a:extLst>
          </p:cNvPr>
          <p:cNvPicPr>
            <a:picLocks noChangeAspect="1"/>
          </p:cNvPicPr>
          <p:nvPr/>
        </p:nvPicPr>
        <p:blipFill>
          <a:blip r:embed="rId2"/>
          <a:srcRect/>
          <a:stretch/>
        </p:blipFill>
        <p:spPr>
          <a:xfrm>
            <a:off x="4054475" y="2561159"/>
            <a:ext cx="7615848" cy="3052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9015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718E2-F0D1-7DA8-5EF9-F8B9D617B8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5ED850-67C6-AAB9-7CEF-732DCC35424D}"/>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3EE6EA5E-F11B-8EB7-35C6-EB06073046DC}"/>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F6270278-443B-0C98-9DD5-A39C64F2E49F}"/>
              </a:ext>
            </a:extLst>
          </p:cNvPr>
          <p:cNvPicPr>
            <a:picLocks noChangeAspect="1"/>
          </p:cNvPicPr>
          <p:nvPr/>
        </p:nvPicPr>
        <p:blipFill>
          <a:blip r:embed="rId2"/>
          <a:srcRect/>
          <a:stretch/>
        </p:blipFill>
        <p:spPr>
          <a:xfrm>
            <a:off x="3746219" y="2495498"/>
            <a:ext cx="8058479" cy="3908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5475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5D9-6526-5373-9A68-3974252CE1D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F87F73D-F266-366C-9ABD-B3CA31EAE677}"/>
              </a:ext>
            </a:extLst>
          </p:cNvPr>
          <p:cNvSpPr>
            <a:spLocks noGrp="1"/>
          </p:cNvSpPr>
          <p:nvPr>
            <p:ph type="title"/>
          </p:nvPr>
        </p:nvSpPr>
        <p:spPr>
          <a:xfrm>
            <a:off x="798689" y="2040520"/>
            <a:ext cx="4944019" cy="1818655"/>
          </a:xfrm>
        </p:spPr>
        <p:txBody>
          <a:bodyPr/>
          <a:lstStyle/>
          <a:p>
            <a:r>
              <a:rPr lang="en-US" dirty="0"/>
              <a:t>Visual &amp; Performing Arts</a:t>
            </a:r>
          </a:p>
        </p:txBody>
      </p:sp>
    </p:spTree>
    <p:extLst>
      <p:ext uri="{BB962C8B-B14F-4D97-AF65-F5344CB8AC3E}">
        <p14:creationId xmlns:p14="http://schemas.microsoft.com/office/powerpoint/2010/main" val="2265118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68AA0-2366-069E-DF0A-BB57D54B54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F7B5E2-DD38-BDD1-7CEF-5CDE7A3B901E}"/>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CAB910B6-6FC1-416F-8418-F31CD1F59EFF}"/>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D856A2AE-D727-B706-3FEF-5FE97F22CB06}"/>
              </a:ext>
            </a:extLst>
          </p:cNvPr>
          <p:cNvPicPr>
            <a:picLocks noChangeAspect="1"/>
          </p:cNvPicPr>
          <p:nvPr/>
        </p:nvPicPr>
        <p:blipFill>
          <a:blip r:embed="rId2"/>
          <a:srcRect/>
          <a:stretch/>
        </p:blipFill>
        <p:spPr>
          <a:xfrm>
            <a:off x="4730262" y="2318631"/>
            <a:ext cx="6453554" cy="4251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30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E457F-A632-B6DF-F1C1-601ECA1B1059}"/>
              </a:ext>
            </a:extLst>
          </p:cNvPr>
          <p:cNvSpPr>
            <a:spLocks noGrp="1"/>
          </p:cNvSpPr>
          <p:nvPr>
            <p:ph type="body" sz="quarter" idx="10"/>
          </p:nvPr>
        </p:nvSpPr>
        <p:spPr/>
        <p:txBody>
          <a:bodyPr>
            <a:normAutofit/>
          </a:bodyPr>
          <a:lstStyle/>
          <a:p>
            <a:r>
              <a:rPr lang="en-US" sz="3200" dirty="0">
                <a:solidFill>
                  <a:schemeClr val="tx1"/>
                </a:solidFill>
              </a:rPr>
              <a:t>The Student Academic Experience</a:t>
            </a:r>
          </a:p>
          <a:p>
            <a:endParaRPr lang="en-US" sz="3200" dirty="0"/>
          </a:p>
          <a:p>
            <a:endParaRPr lang="en-US" sz="3200" dirty="0"/>
          </a:p>
        </p:txBody>
      </p:sp>
      <p:graphicFrame>
        <p:nvGraphicFramePr>
          <p:cNvPr id="4" name="Diagram 3">
            <a:extLst>
              <a:ext uri="{FF2B5EF4-FFF2-40B4-BE49-F238E27FC236}">
                <a16:creationId xmlns:a16="http://schemas.microsoft.com/office/drawing/2014/main" id="{BC09658C-28D6-40E4-0816-43CB7B2C48E0}"/>
              </a:ext>
            </a:extLst>
          </p:cNvPr>
          <p:cNvGraphicFramePr/>
          <p:nvPr/>
        </p:nvGraphicFramePr>
        <p:xfrm>
          <a:off x="583054" y="1508964"/>
          <a:ext cx="11025891" cy="336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37934361-74CC-4FD2-BAD0-EA3142D6862D}"/>
              </a:ext>
            </a:extLst>
          </p:cNvPr>
          <p:cNvSpPr txBox="1"/>
          <p:nvPr/>
        </p:nvSpPr>
        <p:spPr>
          <a:xfrm>
            <a:off x="2081787" y="287049"/>
            <a:ext cx="5021943" cy="369332"/>
          </a:xfrm>
          <a:prstGeom prst="rect">
            <a:avLst/>
          </a:prstGeom>
          <a:noFill/>
        </p:spPr>
        <p:txBody>
          <a:bodyPr wrap="square" rtlCol="0">
            <a:spAutoFit/>
          </a:bodyPr>
          <a:lstStyle/>
          <a:p>
            <a:pPr algn="ctr"/>
            <a:r>
              <a:rPr lang="en-US" dirty="0"/>
              <a:t>IB Middle Years Program</a:t>
            </a:r>
          </a:p>
        </p:txBody>
      </p:sp>
      <p:cxnSp>
        <p:nvCxnSpPr>
          <p:cNvPr id="26" name="Straight Connector 25">
            <a:extLst>
              <a:ext uri="{FF2B5EF4-FFF2-40B4-BE49-F238E27FC236}">
                <a16:creationId xmlns:a16="http://schemas.microsoft.com/office/drawing/2014/main" id="{4E25561D-1155-FA48-90E0-AE7453D9B235}"/>
              </a:ext>
            </a:extLst>
          </p:cNvPr>
          <p:cNvCxnSpPr/>
          <p:nvPr/>
        </p:nvCxnSpPr>
        <p:spPr>
          <a:xfrm>
            <a:off x="1813272"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604E20AB-3C70-6DA3-100D-09EC0D5FCEBA}"/>
              </a:ext>
            </a:extLst>
          </p:cNvPr>
          <p:cNvCxnSpPr>
            <a:cxnSpLocks/>
          </p:cNvCxnSpPr>
          <p:nvPr/>
        </p:nvCxnSpPr>
        <p:spPr>
          <a:xfrm>
            <a:off x="7343214"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55CD419-1DE7-41C8-C9FF-93EE6566B7BE}"/>
              </a:ext>
            </a:extLst>
          </p:cNvPr>
          <p:cNvCxnSpPr>
            <a:cxnSpLocks/>
          </p:cNvCxnSpPr>
          <p:nvPr/>
        </p:nvCxnSpPr>
        <p:spPr>
          <a:xfrm>
            <a:off x="6124014"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C613937-5467-682D-F2E6-7B4524D42613}"/>
              </a:ext>
            </a:extLst>
          </p:cNvPr>
          <p:cNvCxnSpPr>
            <a:cxnSpLocks/>
          </p:cNvCxnSpPr>
          <p:nvPr/>
        </p:nvCxnSpPr>
        <p:spPr>
          <a:xfrm>
            <a:off x="9280872" y="451674"/>
            <a:ext cx="471715"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99A43BF1-94B2-3854-990C-11DEA648C2DD}"/>
              </a:ext>
            </a:extLst>
          </p:cNvPr>
          <p:cNvSpPr txBox="1"/>
          <p:nvPr/>
        </p:nvSpPr>
        <p:spPr>
          <a:xfrm>
            <a:off x="9434286" y="287049"/>
            <a:ext cx="2278742" cy="646331"/>
          </a:xfrm>
          <a:prstGeom prst="rect">
            <a:avLst/>
          </a:prstGeom>
          <a:noFill/>
        </p:spPr>
        <p:txBody>
          <a:bodyPr wrap="square" rtlCol="0">
            <a:spAutoFit/>
          </a:bodyPr>
          <a:lstStyle/>
          <a:p>
            <a:pPr algn="ctr"/>
            <a:r>
              <a:rPr lang="en-US" dirty="0"/>
              <a:t>IB Diploma </a:t>
            </a:r>
          </a:p>
          <a:p>
            <a:pPr algn="ctr"/>
            <a:r>
              <a:rPr lang="en-US" dirty="0"/>
              <a:t>Program</a:t>
            </a:r>
          </a:p>
        </p:txBody>
      </p:sp>
      <p:cxnSp>
        <p:nvCxnSpPr>
          <p:cNvPr id="38" name="Straight Arrow Connector 37">
            <a:extLst>
              <a:ext uri="{FF2B5EF4-FFF2-40B4-BE49-F238E27FC236}">
                <a16:creationId xmlns:a16="http://schemas.microsoft.com/office/drawing/2014/main" id="{A2CA4C15-C70F-D518-F345-575EDFBD859A}"/>
              </a:ext>
            </a:extLst>
          </p:cNvPr>
          <p:cNvCxnSpPr>
            <a:cxnSpLocks/>
          </p:cNvCxnSpPr>
          <p:nvPr/>
        </p:nvCxnSpPr>
        <p:spPr>
          <a:xfrm>
            <a:off x="1813272"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36C8D3D5-8ADB-7E26-8A79-0ACFA55E0540}"/>
              </a:ext>
            </a:extLst>
          </p:cNvPr>
          <p:cNvCxnSpPr>
            <a:cxnSpLocks/>
          </p:cNvCxnSpPr>
          <p:nvPr/>
        </p:nvCxnSpPr>
        <p:spPr>
          <a:xfrm>
            <a:off x="9280872" y="451674"/>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7651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5C2D5-8842-1664-4CFB-923814A8735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2F251F-D848-7B9B-1AC1-079E89E381F1}"/>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E05429B2-B6E4-D894-0F94-4B3EB2D8ADFD}"/>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1722E91A-2987-F89A-26A6-7AF15F4F9A3A}"/>
              </a:ext>
            </a:extLst>
          </p:cNvPr>
          <p:cNvPicPr>
            <a:picLocks noChangeAspect="1"/>
          </p:cNvPicPr>
          <p:nvPr/>
        </p:nvPicPr>
        <p:blipFill>
          <a:blip r:embed="rId2"/>
          <a:srcRect/>
          <a:stretch/>
        </p:blipFill>
        <p:spPr>
          <a:xfrm>
            <a:off x="4730262" y="2476922"/>
            <a:ext cx="6453554" cy="3935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011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6C35-10A2-72B3-9D96-D10D04E668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E670EE-193E-0B6E-B9E7-F8867A7134BE}"/>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BC7E575C-3E77-8C41-C1B4-F4BC42050A90}"/>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764D2583-A7D5-348F-656E-546F8BA682B4}"/>
              </a:ext>
            </a:extLst>
          </p:cNvPr>
          <p:cNvPicPr>
            <a:picLocks noChangeAspect="1"/>
          </p:cNvPicPr>
          <p:nvPr/>
        </p:nvPicPr>
        <p:blipFill>
          <a:blip r:embed="rId2"/>
          <a:srcRect/>
          <a:stretch/>
        </p:blipFill>
        <p:spPr>
          <a:xfrm>
            <a:off x="5097001" y="1711726"/>
            <a:ext cx="5765795" cy="4873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071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DEE7-584E-990C-41BA-4888B8D017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837A6B-2F41-3058-4C41-5A56484AF450}"/>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0664D881-6D93-13DE-C8CB-84BEA4F15E7B}"/>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A5E830FC-6B05-FA5A-DE89-D3E0E6A632D1}"/>
              </a:ext>
            </a:extLst>
          </p:cNvPr>
          <p:cNvPicPr>
            <a:picLocks noChangeAspect="1"/>
          </p:cNvPicPr>
          <p:nvPr/>
        </p:nvPicPr>
        <p:blipFill>
          <a:blip r:embed="rId2"/>
          <a:srcRect/>
          <a:stretch/>
        </p:blipFill>
        <p:spPr>
          <a:xfrm>
            <a:off x="4098518" y="2752217"/>
            <a:ext cx="7452685" cy="3064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40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EC7D-D12B-0F5B-C1C8-46B644B5FF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DE5D8A-58FC-86BA-5693-07A0D4AD210B}"/>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CB64A67D-AC6D-432E-433D-EC27802647BF}"/>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BA715F78-9DB2-D597-7EE9-9986FD02FD15}"/>
              </a:ext>
            </a:extLst>
          </p:cNvPr>
          <p:cNvPicPr>
            <a:picLocks noChangeAspect="1"/>
          </p:cNvPicPr>
          <p:nvPr/>
        </p:nvPicPr>
        <p:blipFill>
          <a:blip r:embed="rId2"/>
          <a:stretch>
            <a:fillRect/>
          </a:stretch>
        </p:blipFill>
        <p:spPr>
          <a:xfrm>
            <a:off x="4286786" y="1784961"/>
            <a:ext cx="7195968" cy="4630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5538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63789-2A8C-FD72-F72D-61E9A3B7D3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B342A9-31C0-8E0F-169C-68100F2FD36D}"/>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F3F8B1A5-FDC5-E6E7-FA80-ADF1A8D6C1A1}"/>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64C1AB68-9B8A-7625-B55F-9C58C5C38067}"/>
              </a:ext>
            </a:extLst>
          </p:cNvPr>
          <p:cNvPicPr>
            <a:picLocks noChangeAspect="1"/>
          </p:cNvPicPr>
          <p:nvPr/>
        </p:nvPicPr>
        <p:blipFill>
          <a:blip r:embed="rId2"/>
          <a:srcRect/>
          <a:stretch/>
        </p:blipFill>
        <p:spPr>
          <a:xfrm>
            <a:off x="4286786" y="1939653"/>
            <a:ext cx="7195968" cy="4320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715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20736-0194-8B80-9F7C-431EF8B22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9D285E-55EF-0351-A2EB-6C77CA2B738B}"/>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25DE7B9D-1C01-FA23-6574-B52E6545372B}"/>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116F5B5D-A4EB-8B40-A125-5ADE969FD002}"/>
              </a:ext>
            </a:extLst>
          </p:cNvPr>
          <p:cNvPicPr>
            <a:picLocks noChangeAspect="1"/>
          </p:cNvPicPr>
          <p:nvPr/>
        </p:nvPicPr>
        <p:blipFill>
          <a:blip r:embed="rId2"/>
          <a:srcRect/>
          <a:stretch/>
        </p:blipFill>
        <p:spPr>
          <a:xfrm>
            <a:off x="4286786" y="1792284"/>
            <a:ext cx="7195968" cy="4615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4988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24C0-E322-4084-BA04-B27522265B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EDDD45-37B8-EC9E-0739-48EFA856DA0A}"/>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86C9A489-69AC-3AEF-0BA8-F42A24DF0397}"/>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C0CA5111-EBEB-53A4-AB30-63D5DF9E6187}"/>
              </a:ext>
            </a:extLst>
          </p:cNvPr>
          <p:cNvPicPr>
            <a:picLocks noChangeAspect="1"/>
          </p:cNvPicPr>
          <p:nvPr/>
        </p:nvPicPr>
        <p:blipFill>
          <a:blip r:embed="rId2"/>
          <a:srcRect/>
          <a:stretch/>
        </p:blipFill>
        <p:spPr>
          <a:xfrm>
            <a:off x="4286786" y="1819808"/>
            <a:ext cx="7195968" cy="4560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35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04EE-D52D-0ACA-60FD-9128586B009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8DF7EDD-A848-B2CE-8C85-52D75C654B61}"/>
              </a:ext>
            </a:extLst>
          </p:cNvPr>
          <p:cNvSpPr>
            <a:spLocks noGrp="1"/>
          </p:cNvSpPr>
          <p:nvPr>
            <p:ph type="title"/>
          </p:nvPr>
        </p:nvSpPr>
        <p:spPr>
          <a:xfrm>
            <a:off x="798689" y="2040520"/>
            <a:ext cx="4944019" cy="1818655"/>
          </a:xfrm>
        </p:spPr>
        <p:txBody>
          <a:bodyPr/>
          <a:lstStyle/>
          <a:p>
            <a:r>
              <a:rPr lang="en-US" dirty="0"/>
              <a:t>Physical and Health Education</a:t>
            </a:r>
          </a:p>
        </p:txBody>
      </p:sp>
    </p:spTree>
    <p:extLst>
      <p:ext uri="{BB962C8B-B14F-4D97-AF65-F5344CB8AC3E}">
        <p14:creationId xmlns:p14="http://schemas.microsoft.com/office/powerpoint/2010/main" val="1438575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940D-C090-0313-85A6-8157DE727B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6AEAEE-66D7-038A-9B02-0BDA8C795E95}"/>
              </a:ext>
            </a:extLst>
          </p:cNvPr>
          <p:cNvSpPr>
            <a:spLocks noGrp="1"/>
          </p:cNvSpPr>
          <p:nvPr>
            <p:ph type="title"/>
          </p:nvPr>
        </p:nvSpPr>
        <p:spPr/>
        <p:txBody>
          <a:bodyPr>
            <a:normAutofit/>
          </a:bodyPr>
          <a:lstStyle/>
          <a:p>
            <a:r>
              <a:rPr lang="en-US" dirty="0"/>
              <a:t>Physical &amp; Health Education</a:t>
            </a:r>
          </a:p>
        </p:txBody>
      </p:sp>
      <p:sp>
        <p:nvSpPr>
          <p:cNvPr id="66" name="Text Placeholder 65">
            <a:extLst>
              <a:ext uri="{FF2B5EF4-FFF2-40B4-BE49-F238E27FC236}">
                <a16:creationId xmlns:a16="http://schemas.microsoft.com/office/drawing/2014/main" id="{C6659CE1-0A7F-80B6-C3A3-12E65C25A3AB}"/>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3C739753-A90D-E279-4F90-AF44E705B052}"/>
              </a:ext>
            </a:extLst>
          </p:cNvPr>
          <p:cNvPicPr>
            <a:picLocks noChangeAspect="1"/>
          </p:cNvPicPr>
          <p:nvPr/>
        </p:nvPicPr>
        <p:blipFill>
          <a:blip r:embed="rId2"/>
          <a:srcRect/>
          <a:stretch/>
        </p:blipFill>
        <p:spPr>
          <a:xfrm>
            <a:off x="4748033" y="804117"/>
            <a:ext cx="7033659" cy="5779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975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3960B-964C-E271-D427-92D9E6B548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7DA99F-665A-239E-71C2-348C18D89BAF}"/>
              </a:ext>
            </a:extLst>
          </p:cNvPr>
          <p:cNvSpPr>
            <a:spLocks noGrp="1"/>
          </p:cNvSpPr>
          <p:nvPr>
            <p:ph type="title"/>
          </p:nvPr>
        </p:nvSpPr>
        <p:spPr/>
        <p:txBody>
          <a:bodyPr>
            <a:normAutofit/>
          </a:bodyPr>
          <a:lstStyle/>
          <a:p>
            <a:r>
              <a:rPr lang="en-US" dirty="0"/>
              <a:t>Physical &amp; Health Education</a:t>
            </a:r>
          </a:p>
        </p:txBody>
      </p:sp>
      <p:sp>
        <p:nvSpPr>
          <p:cNvPr id="66" name="Text Placeholder 65">
            <a:extLst>
              <a:ext uri="{FF2B5EF4-FFF2-40B4-BE49-F238E27FC236}">
                <a16:creationId xmlns:a16="http://schemas.microsoft.com/office/drawing/2014/main" id="{8D5D7248-D351-0A5B-2B76-78B81587D67C}"/>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5DE53B8F-7C41-48EA-8119-CAC164B5BBAB}"/>
              </a:ext>
            </a:extLst>
          </p:cNvPr>
          <p:cNvPicPr>
            <a:picLocks noChangeAspect="1"/>
          </p:cNvPicPr>
          <p:nvPr/>
        </p:nvPicPr>
        <p:blipFill>
          <a:blip r:embed="rId2"/>
          <a:srcRect/>
          <a:stretch/>
        </p:blipFill>
        <p:spPr>
          <a:xfrm>
            <a:off x="4748033" y="804117"/>
            <a:ext cx="7033659" cy="5779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2499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65EC-E44F-64B4-65AB-115FEC1BD30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62F44D8-1960-1CA3-758E-6DEEDED129A0}"/>
              </a:ext>
            </a:extLst>
          </p:cNvPr>
          <p:cNvSpPr>
            <a:spLocks noGrp="1"/>
          </p:cNvSpPr>
          <p:nvPr>
            <p:ph type="title"/>
          </p:nvPr>
        </p:nvSpPr>
        <p:spPr>
          <a:xfrm>
            <a:off x="798689" y="2040520"/>
            <a:ext cx="4944019" cy="1818655"/>
          </a:xfrm>
        </p:spPr>
        <p:txBody>
          <a:bodyPr/>
          <a:lstStyle/>
          <a:p>
            <a:r>
              <a:rPr lang="en-US" dirty="0"/>
              <a:t>Language &amp; Literature</a:t>
            </a:r>
          </a:p>
        </p:txBody>
      </p:sp>
    </p:spTree>
    <p:extLst>
      <p:ext uri="{BB962C8B-B14F-4D97-AF65-F5344CB8AC3E}">
        <p14:creationId xmlns:p14="http://schemas.microsoft.com/office/powerpoint/2010/main" val="4169300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EED9-4A98-840A-51DD-F2A1BBA5FD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BC2445-9387-BEBC-C199-B6EBD442F38A}"/>
              </a:ext>
            </a:extLst>
          </p:cNvPr>
          <p:cNvSpPr>
            <a:spLocks noGrp="1"/>
          </p:cNvSpPr>
          <p:nvPr>
            <p:ph type="title"/>
          </p:nvPr>
        </p:nvSpPr>
        <p:spPr/>
        <p:txBody>
          <a:bodyPr>
            <a:normAutofit/>
          </a:bodyPr>
          <a:lstStyle/>
          <a:p>
            <a:r>
              <a:rPr lang="en-US" dirty="0"/>
              <a:t>Physical &amp; Health Education</a:t>
            </a:r>
          </a:p>
        </p:txBody>
      </p:sp>
      <p:sp>
        <p:nvSpPr>
          <p:cNvPr id="66" name="Text Placeholder 65">
            <a:extLst>
              <a:ext uri="{FF2B5EF4-FFF2-40B4-BE49-F238E27FC236}">
                <a16:creationId xmlns:a16="http://schemas.microsoft.com/office/drawing/2014/main" id="{9DF7BDD6-90F1-6B41-F248-F2BFDBBCA7F0}"/>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948242AF-61C8-DE81-E725-79437E7BA832}"/>
              </a:ext>
            </a:extLst>
          </p:cNvPr>
          <p:cNvPicPr>
            <a:picLocks noChangeAspect="1"/>
          </p:cNvPicPr>
          <p:nvPr/>
        </p:nvPicPr>
        <p:blipFill>
          <a:blip r:embed="rId2"/>
          <a:srcRect/>
          <a:stretch/>
        </p:blipFill>
        <p:spPr>
          <a:xfrm>
            <a:off x="4748033" y="1194691"/>
            <a:ext cx="7033659" cy="298825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F6F7EA7-F84A-CDAB-470E-3928ABCCBA0F}"/>
              </a:ext>
            </a:extLst>
          </p:cNvPr>
          <p:cNvPicPr>
            <a:picLocks noChangeAspect="1"/>
          </p:cNvPicPr>
          <p:nvPr/>
        </p:nvPicPr>
        <p:blipFill>
          <a:blip r:embed="rId3"/>
          <a:stretch>
            <a:fillRect/>
          </a:stretch>
        </p:blipFill>
        <p:spPr>
          <a:xfrm>
            <a:off x="4748033" y="4035147"/>
            <a:ext cx="7033659" cy="2644866"/>
          </a:xfrm>
          <a:prstGeom prst="rect">
            <a:avLst/>
          </a:prstGeom>
        </p:spPr>
      </p:pic>
    </p:spTree>
    <p:extLst>
      <p:ext uri="{BB962C8B-B14F-4D97-AF65-F5344CB8AC3E}">
        <p14:creationId xmlns:p14="http://schemas.microsoft.com/office/powerpoint/2010/main" val="2544362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CB7A95-92D1-61EA-29DD-5F3D01825B78}"/>
              </a:ext>
            </a:extLst>
          </p:cNvPr>
          <p:cNvSpPr txBox="1"/>
          <p:nvPr/>
        </p:nvSpPr>
        <p:spPr>
          <a:xfrm>
            <a:off x="853440" y="5688402"/>
            <a:ext cx="4283336" cy="823070"/>
          </a:xfrm>
          <a:prstGeom prst="rect">
            <a:avLst/>
          </a:prstGeom>
          <a:noFill/>
        </p:spPr>
        <p:txBody>
          <a:bodyPr vert="horz" lIns="0" tIns="45720" rIns="91440" bIns="45720" rtlCol="0" anchor="ctr">
            <a:normAutofit fontScale="92500" lnSpcReduction="10000"/>
          </a:bodyPr>
          <a:lstStyle/>
          <a:p>
            <a:pPr>
              <a:lnSpc>
                <a:spcPct val="90000"/>
              </a:lnSpc>
              <a:spcBef>
                <a:spcPct val="0"/>
              </a:spcBef>
              <a:spcAft>
                <a:spcPts val="600"/>
              </a:spcAft>
            </a:pPr>
            <a:r>
              <a:rPr lang="en-US" sz="2800" b="1" i="0" kern="1200" spc="-150" dirty="0">
                <a:solidFill>
                  <a:schemeClr val="bg1"/>
                </a:solidFill>
                <a:latin typeface="+mj-lt"/>
                <a:ea typeface="+mj-ea"/>
                <a:cs typeface="Gill Sans" panose="020B0502020104020203" pitchFamily="34" charset="-79"/>
              </a:rPr>
              <a:t>Experiential Education</a:t>
            </a:r>
          </a:p>
          <a:p>
            <a:pPr>
              <a:lnSpc>
                <a:spcPct val="90000"/>
              </a:lnSpc>
              <a:spcBef>
                <a:spcPct val="0"/>
              </a:spcBef>
              <a:spcAft>
                <a:spcPts val="600"/>
              </a:spcAft>
            </a:pPr>
            <a:r>
              <a:rPr lang="en-US" sz="2800" b="1" i="0" kern="1200" spc="-150" dirty="0">
                <a:solidFill>
                  <a:schemeClr val="bg1"/>
                </a:solidFill>
                <a:latin typeface="+mj-lt"/>
                <a:ea typeface="+mj-ea"/>
                <a:cs typeface="Gill Sans" panose="020B0502020104020203" pitchFamily="34" charset="-79"/>
              </a:rPr>
              <a:t>8</a:t>
            </a:r>
            <a:r>
              <a:rPr lang="en-US" sz="2800" b="1" i="0" kern="1200" spc="-150" baseline="30000" dirty="0">
                <a:solidFill>
                  <a:schemeClr val="bg1"/>
                </a:solidFill>
                <a:latin typeface="+mj-lt"/>
                <a:ea typeface="+mj-ea"/>
                <a:cs typeface="Gill Sans" panose="020B0502020104020203" pitchFamily="34" charset="-79"/>
              </a:rPr>
              <a:t>th</a:t>
            </a:r>
            <a:r>
              <a:rPr lang="en-US" sz="2800" b="1" i="0" kern="1200" spc="-150" dirty="0">
                <a:solidFill>
                  <a:schemeClr val="bg1"/>
                </a:solidFill>
                <a:latin typeface="+mj-lt"/>
                <a:ea typeface="+mj-ea"/>
                <a:cs typeface="Gill Sans" panose="020B0502020104020203" pitchFamily="34" charset="-79"/>
              </a:rPr>
              <a:t> Grade</a:t>
            </a:r>
          </a:p>
        </p:txBody>
      </p:sp>
      <p:sp>
        <p:nvSpPr>
          <p:cNvPr id="8" name="TextBox 7">
            <a:extLst>
              <a:ext uri="{FF2B5EF4-FFF2-40B4-BE49-F238E27FC236}">
                <a16:creationId xmlns:a16="http://schemas.microsoft.com/office/drawing/2014/main" id="{9F2895F9-7C1E-DFD3-E675-F5BAE1484FF7}"/>
              </a:ext>
            </a:extLst>
          </p:cNvPr>
          <p:cNvSpPr txBox="1"/>
          <p:nvPr/>
        </p:nvSpPr>
        <p:spPr>
          <a:xfrm>
            <a:off x="6357770" y="5827651"/>
            <a:ext cx="4283336" cy="823070"/>
          </a:xfrm>
          <a:prstGeom prst="rect">
            <a:avLst/>
          </a:prstGeom>
          <a:noFill/>
        </p:spPr>
        <p:txBody>
          <a:bodyPr vert="horz" lIns="0" tIns="45720" rIns="91440" bIns="45720" rtlCol="0" anchor="ctr">
            <a:normAutofit fontScale="92500" lnSpcReduction="10000"/>
          </a:bodyPr>
          <a:lstStyle/>
          <a:p>
            <a:pPr>
              <a:lnSpc>
                <a:spcPct val="90000"/>
              </a:lnSpc>
              <a:spcBef>
                <a:spcPct val="0"/>
              </a:spcBef>
              <a:spcAft>
                <a:spcPts val="600"/>
              </a:spcAft>
            </a:pPr>
            <a:r>
              <a:rPr lang="en-US" sz="2800" b="1" i="0" kern="1200" spc="-150" dirty="0">
                <a:solidFill>
                  <a:schemeClr val="bg1"/>
                </a:solidFill>
                <a:latin typeface="+mj-lt"/>
                <a:ea typeface="+mj-ea"/>
                <a:cs typeface="Gill Sans" panose="020B0502020104020203" pitchFamily="34" charset="-79"/>
              </a:rPr>
              <a:t>Overnight Trip</a:t>
            </a:r>
          </a:p>
          <a:p>
            <a:pPr>
              <a:lnSpc>
                <a:spcPct val="90000"/>
              </a:lnSpc>
              <a:spcBef>
                <a:spcPct val="0"/>
              </a:spcBef>
              <a:spcAft>
                <a:spcPts val="600"/>
              </a:spcAft>
            </a:pPr>
            <a:r>
              <a:rPr lang="en-US" sz="2800" b="1" i="0" kern="1200" spc="-150" dirty="0">
                <a:solidFill>
                  <a:schemeClr val="bg1"/>
                </a:solidFill>
                <a:latin typeface="+mj-lt"/>
                <a:ea typeface="+mj-ea"/>
                <a:cs typeface="Gill Sans" panose="020B0502020104020203" pitchFamily="34" charset="-79"/>
              </a:rPr>
              <a:t>East Coast</a:t>
            </a:r>
          </a:p>
        </p:txBody>
      </p:sp>
      <p:pic>
        <p:nvPicPr>
          <p:cNvPr id="1026" name="Picture 2">
            <a:extLst>
              <a:ext uri="{FF2B5EF4-FFF2-40B4-BE49-F238E27FC236}">
                <a16:creationId xmlns:a16="http://schemas.microsoft.com/office/drawing/2014/main" id="{B9C0555F-21DA-2B9D-1792-ED07C7D6C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3983" y="207279"/>
            <a:ext cx="3973606" cy="5298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D2B5E39-BD41-FB94-0C0C-4310A25A1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43" b="26813"/>
          <a:stretch/>
        </p:blipFill>
        <p:spPr bwMode="auto">
          <a:xfrm>
            <a:off x="4509854" y="215151"/>
            <a:ext cx="3154363" cy="31645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EFDE35-1B4F-1AFA-EC4B-19EE413D0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57856" y="869546"/>
            <a:ext cx="5298140" cy="39736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245135-6D91-F62B-8853-010D96DD09E8}"/>
              </a:ext>
            </a:extLst>
          </p:cNvPr>
          <p:cNvSpPr txBox="1"/>
          <p:nvPr/>
        </p:nvSpPr>
        <p:spPr>
          <a:xfrm>
            <a:off x="4509854" y="3675529"/>
            <a:ext cx="3154363" cy="2246769"/>
          </a:xfrm>
          <a:prstGeom prst="rect">
            <a:avLst/>
          </a:prstGeom>
          <a:noFill/>
        </p:spPr>
        <p:txBody>
          <a:bodyPr wrap="square" rtlCol="0">
            <a:spAutoFit/>
          </a:bodyPr>
          <a:lstStyle/>
          <a:p>
            <a:pPr algn="ctr"/>
            <a:r>
              <a:rPr lang="en-US" sz="2800" b="1" dirty="0"/>
              <a:t>Experiential Education</a:t>
            </a:r>
          </a:p>
          <a:p>
            <a:pPr algn="ctr"/>
            <a:r>
              <a:rPr lang="en-US" sz="2800" b="1" dirty="0"/>
              <a:t>Overnight Trip</a:t>
            </a:r>
          </a:p>
          <a:p>
            <a:pPr algn="ctr"/>
            <a:r>
              <a:rPr lang="en-US" sz="2800" b="1" dirty="0"/>
              <a:t>8</a:t>
            </a:r>
            <a:r>
              <a:rPr lang="en-US" sz="2800" b="1" baseline="30000" dirty="0"/>
              <a:t>th</a:t>
            </a:r>
            <a:r>
              <a:rPr lang="en-US" sz="2800" b="1" dirty="0"/>
              <a:t> Grade</a:t>
            </a:r>
          </a:p>
          <a:p>
            <a:pPr algn="ctr"/>
            <a:r>
              <a:rPr lang="en-US" sz="2800" b="1" dirty="0"/>
              <a:t>East Coast</a:t>
            </a:r>
          </a:p>
        </p:txBody>
      </p:sp>
    </p:spTree>
    <p:extLst>
      <p:ext uri="{BB962C8B-B14F-4D97-AF65-F5344CB8AC3E}">
        <p14:creationId xmlns:p14="http://schemas.microsoft.com/office/powerpoint/2010/main" val="3461092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B649-D4BD-46E0-E57E-DBD4D073D024}"/>
              </a:ext>
            </a:extLst>
          </p:cNvPr>
          <p:cNvSpPr>
            <a:spLocks noGrp="1"/>
          </p:cNvSpPr>
          <p:nvPr>
            <p:ph type="title"/>
          </p:nvPr>
        </p:nvSpPr>
        <p:spPr>
          <a:xfrm>
            <a:off x="847180" y="687572"/>
            <a:ext cx="10465254" cy="1342045"/>
          </a:xfrm>
        </p:spPr>
        <p:txBody>
          <a:bodyPr/>
          <a:lstStyle/>
          <a:p>
            <a:pPr algn="ctr"/>
            <a:r>
              <a:rPr lang="en-US" dirty="0"/>
              <a:t>Academic Support Program</a:t>
            </a:r>
          </a:p>
        </p:txBody>
      </p:sp>
      <p:sp>
        <p:nvSpPr>
          <p:cNvPr id="4" name="Chart Placeholder 3">
            <a:extLst>
              <a:ext uri="{FF2B5EF4-FFF2-40B4-BE49-F238E27FC236}">
                <a16:creationId xmlns:a16="http://schemas.microsoft.com/office/drawing/2014/main" id="{BD31FA88-841B-2602-2BEF-FBD4D8FAAF34}"/>
              </a:ext>
            </a:extLst>
          </p:cNvPr>
          <p:cNvSpPr>
            <a:spLocks noGrp="1"/>
          </p:cNvSpPr>
          <p:nvPr>
            <p:ph type="chart" sz="quarter" idx="13"/>
          </p:nvPr>
        </p:nvSpPr>
        <p:spPr>
          <a:xfrm>
            <a:off x="954518" y="2672081"/>
            <a:ext cx="10719842" cy="3574548"/>
          </a:xfrm>
        </p:spPr>
        <p:txBody>
          <a:bodyPr>
            <a:normAutofit/>
          </a:bodyPr>
          <a:lstStyle/>
          <a:p>
            <a:pPr marL="0" indent="0">
              <a:buNone/>
            </a:pPr>
            <a:r>
              <a:rPr lang="en-US" sz="2200" dirty="0"/>
              <a:t>At Willows Preparatory School, we are committed to supporting the diverse learning needs of our students in an inclusive and welcoming environment. Our Student Support team partners with students, families, and faculty to provide guidance on learning differences, executive functioning, testing and classroom accommodations. We offer flexible levels of support to meet individual needs—ranging from daily structured executive functioning and study skills classes to weekly check-ins and coaching, and to as-needed consultations. These supports are offered by quarter or semester. We believe every student learns differently and strive to create a community where a variety of strengths and approaches are recognized and supported. </a:t>
            </a:r>
          </a:p>
        </p:txBody>
      </p:sp>
      <p:pic>
        <p:nvPicPr>
          <p:cNvPr id="6" name="Picture 5">
            <a:extLst>
              <a:ext uri="{FF2B5EF4-FFF2-40B4-BE49-F238E27FC236}">
                <a16:creationId xmlns:a16="http://schemas.microsoft.com/office/drawing/2014/main" id="{B25F10C8-4B32-F96E-6CB6-356DB4AE9359}"/>
              </a:ext>
            </a:extLst>
          </p:cNvPr>
          <p:cNvPicPr>
            <a:picLocks noChangeAspect="1"/>
          </p:cNvPicPr>
          <p:nvPr/>
        </p:nvPicPr>
        <p:blipFill>
          <a:blip r:embed="rId3"/>
          <a:stretch>
            <a:fillRect/>
          </a:stretch>
        </p:blipFill>
        <p:spPr>
          <a:xfrm>
            <a:off x="1079500" y="-3563"/>
            <a:ext cx="10594859" cy="2396243"/>
          </a:xfrm>
          <a:prstGeom prst="rect">
            <a:avLst/>
          </a:prstGeom>
        </p:spPr>
      </p:pic>
    </p:spTree>
    <p:extLst>
      <p:ext uri="{BB962C8B-B14F-4D97-AF65-F5344CB8AC3E}">
        <p14:creationId xmlns:p14="http://schemas.microsoft.com/office/powerpoint/2010/main" val="492242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F2D6-123D-EFC8-9EBD-093C065F0AB9}"/>
              </a:ext>
            </a:extLst>
          </p:cNvPr>
          <p:cNvSpPr>
            <a:spLocks noGrp="1"/>
          </p:cNvSpPr>
          <p:nvPr>
            <p:ph type="title"/>
          </p:nvPr>
        </p:nvSpPr>
        <p:spPr/>
        <p:txBody>
          <a:bodyPr/>
          <a:lstStyle/>
          <a:p>
            <a:r>
              <a:rPr lang="en-US" dirty="0"/>
              <a:t>Academic Support Program</a:t>
            </a:r>
          </a:p>
        </p:txBody>
      </p:sp>
      <p:sp>
        <p:nvSpPr>
          <p:cNvPr id="3" name="Text Placeholder 2">
            <a:extLst>
              <a:ext uri="{FF2B5EF4-FFF2-40B4-BE49-F238E27FC236}">
                <a16:creationId xmlns:a16="http://schemas.microsoft.com/office/drawing/2014/main" id="{6C3CEECD-F2F2-2DDD-1FC8-349472F0CC22}"/>
              </a:ext>
            </a:extLst>
          </p:cNvPr>
          <p:cNvSpPr>
            <a:spLocks noGrp="1"/>
          </p:cNvSpPr>
          <p:nvPr>
            <p:ph type="body" sz="quarter" idx="12"/>
          </p:nvPr>
        </p:nvSpPr>
        <p:spPr/>
        <p:txBody>
          <a:bodyPr>
            <a:normAutofit/>
          </a:bodyPr>
          <a:lstStyle/>
          <a:p>
            <a:r>
              <a:rPr lang="en-US" sz="2000" b="1" dirty="0"/>
              <a:t>Who does this program benefit? </a:t>
            </a:r>
          </a:p>
        </p:txBody>
      </p:sp>
      <p:sp>
        <p:nvSpPr>
          <p:cNvPr id="4" name="Table Placeholder 3">
            <a:extLst>
              <a:ext uri="{FF2B5EF4-FFF2-40B4-BE49-F238E27FC236}">
                <a16:creationId xmlns:a16="http://schemas.microsoft.com/office/drawing/2014/main" id="{158754FD-5AF5-54C4-9B79-6A3E5C5602AC}"/>
              </a:ext>
            </a:extLst>
          </p:cNvPr>
          <p:cNvSpPr>
            <a:spLocks noGrp="1"/>
          </p:cNvSpPr>
          <p:nvPr>
            <p:ph type="tbl" sz="quarter" idx="13"/>
          </p:nvPr>
        </p:nvSpPr>
        <p:spPr>
          <a:xfrm>
            <a:off x="647700" y="1806574"/>
            <a:ext cx="10896600" cy="4761865"/>
          </a:xfrm>
        </p:spPr>
        <p:txBody>
          <a:bodyPr>
            <a:normAutofit lnSpcReduction="10000"/>
          </a:bodyPr>
          <a:lstStyle/>
          <a:p>
            <a:pPr>
              <a:lnSpc>
                <a:spcPct val="110000"/>
              </a:lnSpc>
              <a:buNone/>
            </a:pPr>
            <a:r>
              <a:rPr lang="en-US" b="1" dirty="0"/>
              <a:t>Students who enroll in the Academic Support Program offerings benefit from consistent, individualized support, in one or more of the following areas, including:</a:t>
            </a:r>
          </a:p>
          <a:p>
            <a:pPr>
              <a:buNone/>
            </a:pPr>
            <a:endParaRPr lang="en-US" dirty="0"/>
          </a:p>
          <a:p>
            <a:pPr>
              <a:buFont typeface="Arial" panose="020B0604020202020204" pitchFamily="34" charset="0"/>
              <a:buChar char="•"/>
            </a:pPr>
            <a:r>
              <a:rPr lang="en-US" b="1" dirty="0"/>
              <a:t>Organization and planning </a:t>
            </a:r>
            <a:r>
              <a:rPr kumimoji="0" lang="en-US" altLang="en-US" sz="2000" b="0" i="0" u="none" strike="noStrike" cap="none" normalizeH="0" baseline="0" dirty="0">
                <a:ln>
                  <a:noFill/>
                </a:ln>
                <a:solidFill>
                  <a:schemeClr val="tx1"/>
                </a:solidFill>
                <a:effectLst/>
              </a:rPr>
              <a:t>(e.g., consistently losing materials, trouble breaking tasks into steps)</a:t>
            </a:r>
            <a:endParaRPr lang="en-US" dirty="0"/>
          </a:p>
          <a:p>
            <a:r>
              <a:rPr lang="en-US" b="1" dirty="0"/>
              <a:t>Time and task management </a:t>
            </a:r>
            <a:r>
              <a:rPr kumimoji="0" lang="en-US" altLang="en-US" sz="2000" b="0" i="0" u="none" strike="noStrike" cap="none" normalizeH="0" baseline="0" dirty="0">
                <a:ln>
                  <a:noFill/>
                </a:ln>
                <a:solidFill>
                  <a:schemeClr val="tx1"/>
                </a:solidFill>
                <a:effectLst/>
              </a:rPr>
              <a:t>(e.g., procrastinating, underestimating how long tasks take, frequently missing deadlines)</a:t>
            </a:r>
          </a:p>
          <a:p>
            <a:r>
              <a:rPr lang="en-US" altLang="en-US" b="1" dirty="0">
                <a:solidFill>
                  <a:schemeClr val="tx1"/>
                </a:solidFill>
              </a:rPr>
              <a:t>Task Initiation </a:t>
            </a:r>
            <a:r>
              <a:rPr kumimoji="0" lang="en-US" altLang="en-US" sz="2000" b="0" i="0" u="none" strike="noStrike" cap="none" normalizeH="0" baseline="0" dirty="0">
                <a:ln>
                  <a:noFill/>
                </a:ln>
                <a:solidFill>
                  <a:schemeClr val="tx1"/>
                </a:solidFill>
                <a:effectLst/>
              </a:rPr>
              <a:t>(e.g., knowing what needs to be done but unable to get started)</a:t>
            </a:r>
          </a:p>
          <a:p>
            <a:r>
              <a:rPr kumimoji="0" lang="en-US" altLang="en-US" sz="2000" b="1" i="0" u="none" strike="noStrike" cap="none" normalizeH="0" baseline="0" dirty="0">
                <a:ln>
                  <a:noFill/>
                </a:ln>
                <a:solidFill>
                  <a:schemeClr val="tx1"/>
                </a:solidFill>
                <a:effectLst/>
              </a:rPr>
              <a:t>Attention and Focus </a:t>
            </a:r>
            <a:r>
              <a:rPr kumimoji="0" lang="en-US" altLang="en-US" sz="2000" b="0" i="0" u="none" strike="noStrike" cap="none" normalizeH="0" baseline="0" dirty="0">
                <a:ln>
                  <a:noFill/>
                </a:ln>
                <a:solidFill>
                  <a:schemeClr val="tx1"/>
                </a:solidFill>
                <a:effectLst/>
              </a:rPr>
              <a:t>(e.g., easily distracted, difficulty sustaining focus on non-preferred tasks)</a:t>
            </a:r>
          </a:p>
          <a:p>
            <a:r>
              <a:rPr lang="en-US" b="1" dirty="0"/>
              <a:t>Managing the demands of a rigorous academic environment</a:t>
            </a:r>
            <a:r>
              <a:rPr lang="en-US" dirty="0"/>
              <a:t> beyond the support typically available in a traditional classroom setting </a:t>
            </a:r>
          </a:p>
          <a:p>
            <a:r>
              <a:rPr lang="en-US" b="1" dirty="0"/>
              <a:t>Self-monitoring </a:t>
            </a:r>
          </a:p>
          <a:p>
            <a:pPr>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429395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1684409"/>
            <a:ext cx="3977648" cy="731694"/>
          </a:xfrm>
        </p:spPr>
        <p:txBody>
          <a:bodyPr>
            <a:noAutofit/>
          </a:bodyPr>
          <a:lstStyle/>
          <a:p>
            <a:r>
              <a:rPr lang="en-US" sz="1600" dirty="0"/>
              <a:t>Develop self-awareness of strengths and challenges in executive functioning.</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975137"/>
            <a:ext cx="3977648" cy="731694"/>
          </a:xfrm>
        </p:spPr>
        <p:txBody>
          <a:bodyPr>
            <a:noAutofit/>
          </a:bodyPr>
          <a:lstStyle/>
          <a:p>
            <a:r>
              <a:rPr lang="en-US" sz="1600" dirty="0"/>
              <a:t>Build practical skills in organization, task initiation, task prioritization, ask and assignment breakdown, time management, goal setting, and self-regulation, etc.</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4265865"/>
            <a:ext cx="3977648" cy="731694"/>
          </a:xfrm>
        </p:spPr>
        <p:txBody>
          <a:bodyPr>
            <a:noAutofit/>
          </a:bodyPr>
          <a:lstStyle/>
          <a:p>
            <a:r>
              <a:rPr lang="en-US" sz="1600" b="0" i="0" dirty="0">
                <a:solidFill>
                  <a:schemeClr val="tx1"/>
                </a:solidFill>
                <a:effectLst/>
                <a:latin typeface="Poppins" panose="00000500000000000000" pitchFamily="2" charset="0"/>
                <a:cs typeface="Poppins" panose="00000500000000000000" pitchFamily="2" charset="0"/>
              </a:rPr>
              <a:t>students are learning to apply these skills to their existing coursework from their content area classes</a:t>
            </a:r>
            <a:endParaRPr lang="en-US" sz="1600" dirty="0">
              <a:solidFill>
                <a:schemeClr val="tx1"/>
              </a:solidFill>
              <a:latin typeface="Poppins" panose="00000500000000000000" pitchFamily="2" charset="0"/>
              <a:cs typeface="Poppins" panose="00000500000000000000" pitchFamily="2" charset="0"/>
            </a:endParaRP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5556594"/>
            <a:ext cx="3977648" cy="731694"/>
          </a:xfrm>
        </p:spPr>
        <p:txBody>
          <a:bodyPr>
            <a:normAutofit/>
          </a:bodyPr>
          <a:lstStyle/>
          <a:p>
            <a:r>
              <a:rPr lang="en-US" sz="1600" dirty="0"/>
              <a:t>Organization and materials management of current course load.</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90"/>
            <a:ext cx="4731607" cy="1395208"/>
          </a:xfrm>
        </p:spPr>
        <p:txBody>
          <a:bodyPr>
            <a:normAutofit/>
          </a:bodyPr>
          <a:lstStyle/>
          <a:p>
            <a:r>
              <a:rPr lang="en-US" dirty="0"/>
              <a:t> </a:t>
            </a:r>
            <a:br>
              <a:rPr lang="en-US" dirty="0"/>
            </a:br>
            <a:r>
              <a:rPr lang="en-US" dirty="0"/>
              <a:t>Daily Elective Course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b="1" dirty="0"/>
              <a:t>Strategies for Success</a:t>
            </a:r>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1611746"/>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901105"/>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4190464"/>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5479823"/>
            <a:ext cx="885235" cy="885235"/>
          </a:xfrm>
          <a:prstGeom prst="rect">
            <a:avLst/>
          </a:prstGeom>
        </p:spPr>
      </p:pic>
      <p:sp>
        <p:nvSpPr>
          <p:cNvPr id="3" name="TextBox 2">
            <a:extLst>
              <a:ext uri="{FF2B5EF4-FFF2-40B4-BE49-F238E27FC236}">
                <a16:creationId xmlns:a16="http://schemas.microsoft.com/office/drawing/2014/main" id="{7B53B7EE-3189-3FAB-6E7D-71CD538BC457}"/>
              </a:ext>
            </a:extLst>
          </p:cNvPr>
          <p:cNvSpPr txBox="1"/>
          <p:nvPr/>
        </p:nvSpPr>
        <p:spPr>
          <a:xfrm>
            <a:off x="6511089" y="732064"/>
            <a:ext cx="5375382" cy="400110"/>
          </a:xfrm>
          <a:prstGeom prst="rect">
            <a:avLst/>
          </a:prstGeom>
          <a:noFill/>
        </p:spPr>
        <p:txBody>
          <a:bodyPr wrap="square">
            <a:spAutoFit/>
          </a:bodyPr>
          <a:lstStyle/>
          <a:p>
            <a:pPr algn="ctr"/>
            <a:r>
              <a:rPr lang="en-US" sz="2000" b="1" dirty="0">
                <a:latin typeface="+mn-lt"/>
              </a:rPr>
              <a:t>Daily Class –  elective course credit</a:t>
            </a:r>
          </a:p>
        </p:txBody>
      </p:sp>
    </p:spTree>
    <p:extLst>
      <p:ext uri="{BB962C8B-B14F-4D97-AF65-F5344CB8AC3E}">
        <p14:creationId xmlns:p14="http://schemas.microsoft.com/office/powerpoint/2010/main" val="2454248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4673-FA74-7E49-1473-70CE0AD572F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2803987-4E3F-1620-959B-7796CEA8A723}"/>
              </a:ext>
            </a:extLst>
          </p:cNvPr>
          <p:cNvSpPr>
            <a:spLocks noGrp="1"/>
          </p:cNvSpPr>
          <p:nvPr>
            <p:ph type="body" sz="quarter" idx="17"/>
          </p:nvPr>
        </p:nvSpPr>
        <p:spPr>
          <a:xfrm>
            <a:off x="7718323" y="1074809"/>
            <a:ext cx="3977648" cy="812572"/>
          </a:xfrm>
        </p:spPr>
        <p:txBody>
          <a:bodyPr>
            <a:normAutofit/>
          </a:bodyPr>
          <a:lstStyle/>
          <a:p>
            <a:r>
              <a:rPr lang="en-US" sz="1600" dirty="0"/>
              <a:t>Academic Organization – equip students with tools to manage assignments and deadlines</a:t>
            </a:r>
          </a:p>
        </p:txBody>
      </p:sp>
      <p:sp>
        <p:nvSpPr>
          <p:cNvPr id="20" name="Text Placeholder 19">
            <a:extLst>
              <a:ext uri="{FF2B5EF4-FFF2-40B4-BE49-F238E27FC236}">
                <a16:creationId xmlns:a16="http://schemas.microsoft.com/office/drawing/2014/main" id="{5547ACD3-CA3B-3814-0909-AAE2C5178690}"/>
              </a:ext>
            </a:extLst>
          </p:cNvPr>
          <p:cNvSpPr>
            <a:spLocks noGrp="1"/>
          </p:cNvSpPr>
          <p:nvPr>
            <p:ph type="body" sz="quarter" idx="18"/>
          </p:nvPr>
        </p:nvSpPr>
        <p:spPr>
          <a:xfrm>
            <a:off x="7718323" y="2205116"/>
            <a:ext cx="3977648" cy="885235"/>
          </a:xfrm>
        </p:spPr>
        <p:txBody>
          <a:bodyPr>
            <a:noAutofit/>
          </a:bodyPr>
          <a:lstStyle/>
          <a:p>
            <a:r>
              <a:rPr lang="en-US" sz="1600" dirty="0"/>
              <a:t>Personalized guidance – address unique needs or concerns students may have regarding their coursework</a:t>
            </a:r>
          </a:p>
        </p:txBody>
      </p:sp>
      <p:sp>
        <p:nvSpPr>
          <p:cNvPr id="21" name="Text Placeholder 20">
            <a:extLst>
              <a:ext uri="{FF2B5EF4-FFF2-40B4-BE49-F238E27FC236}">
                <a16:creationId xmlns:a16="http://schemas.microsoft.com/office/drawing/2014/main" id="{585BEDFE-11AA-61DE-BEA8-CA2E08C9DF79}"/>
              </a:ext>
            </a:extLst>
          </p:cNvPr>
          <p:cNvSpPr>
            <a:spLocks noGrp="1"/>
          </p:cNvSpPr>
          <p:nvPr>
            <p:ph type="body" sz="quarter" idx="19"/>
          </p:nvPr>
        </p:nvSpPr>
        <p:spPr>
          <a:xfrm>
            <a:off x="7718323" y="3543971"/>
            <a:ext cx="3977648" cy="731694"/>
          </a:xfrm>
        </p:spPr>
        <p:txBody>
          <a:bodyPr>
            <a:noAutofit/>
          </a:bodyPr>
          <a:lstStyle/>
          <a:p>
            <a:r>
              <a:rPr lang="en-US" sz="1600" dirty="0"/>
              <a:t>Skill development – foster self-advocacy, time management, and problem-solving skills.</a:t>
            </a:r>
          </a:p>
        </p:txBody>
      </p:sp>
      <p:sp>
        <p:nvSpPr>
          <p:cNvPr id="22" name="Text Placeholder 21">
            <a:extLst>
              <a:ext uri="{FF2B5EF4-FFF2-40B4-BE49-F238E27FC236}">
                <a16:creationId xmlns:a16="http://schemas.microsoft.com/office/drawing/2014/main" id="{D7106950-6EF6-3065-DD4A-89769087EA3B}"/>
              </a:ext>
            </a:extLst>
          </p:cNvPr>
          <p:cNvSpPr>
            <a:spLocks noGrp="1"/>
          </p:cNvSpPr>
          <p:nvPr>
            <p:ph type="body" sz="quarter" idx="20"/>
          </p:nvPr>
        </p:nvSpPr>
        <p:spPr>
          <a:xfrm>
            <a:off x="7718323" y="4722406"/>
            <a:ext cx="3977648" cy="731694"/>
          </a:xfrm>
        </p:spPr>
        <p:txBody>
          <a:bodyPr>
            <a:noAutofit/>
          </a:bodyPr>
          <a:lstStyle/>
          <a:p>
            <a:r>
              <a:rPr lang="en-US" sz="1600" dirty="0"/>
              <a:t>Accountability – encourage students to take ownership of their learning by tracking their progress.</a:t>
            </a:r>
          </a:p>
        </p:txBody>
      </p:sp>
      <p:sp>
        <p:nvSpPr>
          <p:cNvPr id="5" name="Title 4">
            <a:extLst>
              <a:ext uri="{FF2B5EF4-FFF2-40B4-BE49-F238E27FC236}">
                <a16:creationId xmlns:a16="http://schemas.microsoft.com/office/drawing/2014/main" id="{DAF29578-821B-D92B-82A4-040DFDD2B308}"/>
              </a:ext>
            </a:extLst>
          </p:cNvPr>
          <p:cNvSpPr>
            <a:spLocks noGrp="1"/>
          </p:cNvSpPr>
          <p:nvPr>
            <p:ph type="title"/>
          </p:nvPr>
        </p:nvSpPr>
        <p:spPr>
          <a:xfrm>
            <a:off x="802105" y="1667933"/>
            <a:ext cx="5160196" cy="1395208"/>
          </a:xfrm>
        </p:spPr>
        <p:txBody>
          <a:bodyPr>
            <a:normAutofit fontScale="90000"/>
          </a:bodyPr>
          <a:lstStyle/>
          <a:p>
            <a:br>
              <a:rPr lang="en-US" dirty="0"/>
            </a:br>
            <a:r>
              <a:rPr lang="en-US" dirty="0"/>
              <a:t>Weekly Student </a:t>
            </a:r>
            <a:br>
              <a:rPr lang="en-US" dirty="0"/>
            </a:br>
            <a:r>
              <a:rPr lang="en-US" dirty="0"/>
              <a:t>Check-in</a:t>
            </a:r>
          </a:p>
        </p:txBody>
      </p:sp>
      <p:pic>
        <p:nvPicPr>
          <p:cNvPr id="40" name="Picture Placeholder 39" title="Decorative">
            <a:extLst>
              <a:ext uri="{FF2B5EF4-FFF2-40B4-BE49-F238E27FC236}">
                <a16:creationId xmlns:a16="http://schemas.microsoft.com/office/drawing/2014/main" id="{2509E1DC-4D5F-AA4C-D33A-627038CBE76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a:extLst>
              <a:ext uri="{FF2B5EF4-FFF2-40B4-BE49-F238E27FC236}">
                <a16:creationId xmlns:a16="http://schemas.microsoft.com/office/drawing/2014/main" id="{0F6BBF33-FCB7-FE51-C684-D79C8A9C38D3}"/>
              </a:ext>
            </a:extLst>
          </p:cNvPr>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195253"/>
            <a:ext cx="885235" cy="885235"/>
          </a:xfrm>
          <a:prstGeom prst="rect">
            <a:avLst/>
          </a:prstGeom>
        </p:spPr>
      </p:pic>
      <p:pic>
        <p:nvPicPr>
          <p:cNvPr id="42" name="Picture Placeholder 41" title="Decorative">
            <a:extLst>
              <a:ext uri="{FF2B5EF4-FFF2-40B4-BE49-F238E27FC236}">
                <a16:creationId xmlns:a16="http://schemas.microsoft.com/office/drawing/2014/main" id="{9A020DC6-1644-192A-D350-3718F2A1A932}"/>
              </a:ext>
            </a:extLst>
          </p:cNvPr>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3468570"/>
            <a:ext cx="885235" cy="885235"/>
          </a:xfrm>
          <a:prstGeom prst="rect">
            <a:avLst/>
          </a:prstGeom>
        </p:spPr>
      </p:pic>
      <p:pic>
        <p:nvPicPr>
          <p:cNvPr id="43" name="Picture Placeholder 42" title="Decorative">
            <a:extLst>
              <a:ext uri="{FF2B5EF4-FFF2-40B4-BE49-F238E27FC236}">
                <a16:creationId xmlns:a16="http://schemas.microsoft.com/office/drawing/2014/main" id="{986AAC9F-5D10-62B7-FB52-AD16014C8899}"/>
              </a:ext>
            </a:extLst>
          </p:cNvPr>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4693761"/>
            <a:ext cx="885235" cy="885235"/>
          </a:xfrm>
          <a:prstGeom prst="rect">
            <a:avLst/>
          </a:prstGeom>
        </p:spPr>
      </p:pic>
      <p:pic>
        <p:nvPicPr>
          <p:cNvPr id="8" name="Graphic 7" descr="Two Men outline">
            <a:extLst>
              <a:ext uri="{FF2B5EF4-FFF2-40B4-BE49-F238E27FC236}">
                <a16:creationId xmlns:a16="http://schemas.microsoft.com/office/drawing/2014/main" id="{4ADCA8DE-563C-E2BC-7E9E-5EBF186C7F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923" y="5733730"/>
            <a:ext cx="914400" cy="914400"/>
          </a:xfrm>
          <a:prstGeom prst="rect">
            <a:avLst/>
          </a:prstGeom>
        </p:spPr>
      </p:pic>
      <p:sp>
        <p:nvSpPr>
          <p:cNvPr id="9" name="Text Placeholder 21">
            <a:extLst>
              <a:ext uri="{FF2B5EF4-FFF2-40B4-BE49-F238E27FC236}">
                <a16:creationId xmlns:a16="http://schemas.microsoft.com/office/drawing/2014/main" id="{57EFBB87-EB35-3229-BDDE-A218E037D7BE}"/>
              </a:ext>
            </a:extLst>
          </p:cNvPr>
          <p:cNvSpPr txBox="1">
            <a:spLocks/>
          </p:cNvSpPr>
          <p:nvPr/>
        </p:nvSpPr>
        <p:spPr>
          <a:xfrm>
            <a:off x="7718323" y="5783191"/>
            <a:ext cx="3977648" cy="7316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Build trust and rapport to create a safe space for academic growth and open communication. </a:t>
            </a:r>
          </a:p>
        </p:txBody>
      </p:sp>
      <p:sp>
        <p:nvSpPr>
          <p:cNvPr id="10" name="TextBox 9">
            <a:extLst>
              <a:ext uri="{FF2B5EF4-FFF2-40B4-BE49-F238E27FC236}">
                <a16:creationId xmlns:a16="http://schemas.microsoft.com/office/drawing/2014/main" id="{7391A1FF-5EE6-91B5-446D-C0FC29EB7FA6}"/>
              </a:ext>
            </a:extLst>
          </p:cNvPr>
          <p:cNvSpPr txBox="1"/>
          <p:nvPr/>
        </p:nvSpPr>
        <p:spPr>
          <a:xfrm>
            <a:off x="6659147" y="456164"/>
            <a:ext cx="6096000" cy="369332"/>
          </a:xfrm>
          <a:prstGeom prst="rect">
            <a:avLst/>
          </a:prstGeom>
          <a:noFill/>
        </p:spPr>
        <p:txBody>
          <a:bodyPr wrap="square">
            <a:spAutoFit/>
          </a:bodyPr>
          <a:lstStyle/>
          <a:p>
            <a:pPr algn="ctr"/>
            <a:r>
              <a:rPr lang="en-US" sz="1800" b="1" dirty="0">
                <a:latin typeface="+mn-lt"/>
              </a:rPr>
              <a:t>Weekly 1:1 Meeting (</a:t>
            </a:r>
            <a:r>
              <a:rPr lang="en-US" b="1" dirty="0"/>
              <a:t>~</a:t>
            </a:r>
            <a:r>
              <a:rPr lang="en-US" sz="1800" b="1" dirty="0">
                <a:latin typeface="+mn-lt"/>
              </a:rPr>
              <a:t>20 minutes)</a:t>
            </a:r>
          </a:p>
        </p:txBody>
      </p:sp>
    </p:spTree>
    <p:extLst>
      <p:ext uri="{BB962C8B-B14F-4D97-AF65-F5344CB8AC3E}">
        <p14:creationId xmlns:p14="http://schemas.microsoft.com/office/powerpoint/2010/main" val="407455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dirty="0"/>
              <a:t>Social Skills Group</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0" y="3774801"/>
            <a:ext cx="4724400" cy="2347318"/>
          </a:xfrm>
          <a:ln w="57150">
            <a:solidFill>
              <a:schemeClr val="tx1"/>
            </a:solidFill>
          </a:ln>
        </p:spPr>
        <p:txBody>
          <a:bodyPr>
            <a:normAutofit/>
          </a:bodyPr>
          <a:lstStyle/>
          <a:p>
            <a:pPr algn="ctr"/>
            <a:endParaRPr lang="en-US" sz="2400" dirty="0">
              <a:latin typeface="+mn-lt"/>
            </a:endParaRPr>
          </a:p>
          <a:p>
            <a:pPr algn="ctr"/>
            <a:r>
              <a:rPr lang="en-US" sz="2400" dirty="0">
                <a:latin typeface="+mn-lt"/>
              </a:rPr>
              <a:t>Groups meet once a week during Lunch and/or Recess </a:t>
            </a:r>
          </a:p>
          <a:p>
            <a:pPr algn="ctr"/>
            <a:r>
              <a:rPr lang="en-US" sz="2400" dirty="0">
                <a:latin typeface="+mn-lt"/>
              </a:rPr>
              <a:t>(25-45 minutes)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613400" y="177800"/>
            <a:ext cx="6146800" cy="6490419"/>
          </a:xfrm>
        </p:spPr>
        <p:txBody>
          <a:bodyPr>
            <a:normAutofit fontScale="77500" lnSpcReduction="20000"/>
          </a:bodyPr>
          <a:lstStyle/>
          <a:p>
            <a:pPr marL="342900" indent="-342900">
              <a:buFont typeface="Arial" panose="020B0604020202020204" pitchFamily="34" charset="0"/>
              <a:buChar char="•"/>
            </a:pPr>
            <a:endParaRPr lang="en-US" sz="2900" b="1" dirty="0"/>
          </a:p>
          <a:p>
            <a:pPr marL="342900" indent="-342900">
              <a:buFont typeface="Arial" panose="020B0604020202020204" pitchFamily="34" charset="0"/>
              <a:buChar char="•"/>
            </a:pPr>
            <a:r>
              <a:rPr lang="en-US" sz="2900" b="1" dirty="0"/>
              <a:t>Foundational Social Skills</a:t>
            </a:r>
          </a:p>
          <a:p>
            <a:pPr marL="800100" lvl="1" indent="-342900">
              <a:buFont typeface="Arial" panose="020B0604020202020204" pitchFamily="34" charset="0"/>
              <a:buChar char="•"/>
            </a:pPr>
            <a:r>
              <a:rPr lang="en-US" sz="2900" dirty="0"/>
              <a:t>Starting conversations</a:t>
            </a:r>
          </a:p>
          <a:p>
            <a:pPr marL="800100" lvl="1" indent="-342900">
              <a:buFont typeface="Arial" panose="020B0604020202020204" pitchFamily="34" charset="0"/>
              <a:buChar char="•"/>
            </a:pPr>
            <a:r>
              <a:rPr lang="en-US" sz="2900" dirty="0"/>
              <a:t>Active Listening</a:t>
            </a:r>
          </a:p>
          <a:p>
            <a:pPr marL="800100" lvl="1" indent="-342900">
              <a:buFont typeface="Arial" panose="020B0604020202020204" pitchFamily="34" charset="0"/>
              <a:buChar char="•"/>
            </a:pPr>
            <a:r>
              <a:rPr lang="en-US" sz="2900" dirty="0"/>
              <a:t>Non-verbal communication</a:t>
            </a:r>
          </a:p>
          <a:p>
            <a:pPr marL="800100" lvl="1" indent="-342900">
              <a:buFont typeface="Arial" panose="020B0604020202020204" pitchFamily="34" charset="0"/>
              <a:buChar char="•"/>
            </a:pPr>
            <a:r>
              <a:rPr lang="en-US" sz="2900" dirty="0"/>
              <a:t>Expressing feelings</a:t>
            </a:r>
          </a:p>
          <a:p>
            <a:pPr marL="800100" lvl="1" indent="-342900">
              <a:buFont typeface="Arial" panose="020B0604020202020204" pitchFamily="34" charset="0"/>
              <a:buChar char="•"/>
            </a:pPr>
            <a:r>
              <a:rPr lang="en-US" sz="2900" dirty="0"/>
              <a:t>Giving and receiving compliments </a:t>
            </a:r>
          </a:p>
          <a:p>
            <a:pPr marL="800100" lvl="1" indent="-342900">
              <a:buFont typeface="Arial" panose="020B0604020202020204" pitchFamily="34" charset="0"/>
              <a:buChar char="•"/>
            </a:pPr>
            <a:r>
              <a:rPr lang="en-US" sz="2900" dirty="0"/>
              <a:t>Peer interactions</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Building Relationships</a:t>
            </a:r>
          </a:p>
          <a:p>
            <a:pPr marL="800100" lvl="1" indent="-342900">
              <a:buFont typeface="Arial" panose="020B0604020202020204" pitchFamily="34" charset="0"/>
              <a:buChar char="•"/>
            </a:pPr>
            <a:r>
              <a:rPr lang="en-US" sz="2900" dirty="0"/>
              <a:t>Making and keeping friends</a:t>
            </a:r>
          </a:p>
          <a:p>
            <a:pPr marL="800100" lvl="1" indent="-342900">
              <a:buFont typeface="Arial" panose="020B0604020202020204" pitchFamily="34" charset="0"/>
              <a:buChar char="•"/>
            </a:pPr>
            <a:r>
              <a:rPr lang="en-US" sz="2900" dirty="0"/>
              <a:t>Conflict resolution</a:t>
            </a:r>
          </a:p>
          <a:p>
            <a:pPr marL="800100" lvl="1" indent="-342900">
              <a:buFont typeface="Arial" panose="020B0604020202020204" pitchFamily="34" charset="0"/>
              <a:buChar char="•"/>
            </a:pPr>
            <a:r>
              <a:rPr lang="en-US" sz="2900" dirty="0"/>
              <a:t>Empathy and perspective-taking</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Managing emotions</a:t>
            </a:r>
          </a:p>
          <a:p>
            <a:pPr marL="800100" lvl="1" indent="-342900">
              <a:buFont typeface="Arial" panose="020B0604020202020204" pitchFamily="34" charset="0"/>
              <a:buChar char="•"/>
            </a:pPr>
            <a:r>
              <a:rPr lang="en-US" sz="2900" dirty="0"/>
              <a:t>Anxiety in social situations</a:t>
            </a:r>
          </a:p>
          <a:p>
            <a:pPr marL="800100" lvl="1" indent="-342900">
              <a:buFont typeface="Arial" panose="020B0604020202020204" pitchFamily="34" charset="0"/>
              <a:buChar char="•"/>
            </a:pPr>
            <a:r>
              <a:rPr lang="en-US" sz="2900" dirty="0"/>
              <a:t>Managing frustration or anger</a:t>
            </a:r>
          </a:p>
          <a:p>
            <a:pPr marL="800100" lvl="1" indent="-342900">
              <a:buFont typeface="Arial" panose="020B0604020202020204" pitchFamily="34" charset="0"/>
              <a:buChar char="•"/>
            </a:pPr>
            <a:r>
              <a:rPr lang="en-US" sz="2900" dirty="0"/>
              <a:t>Navigating peer pressure</a:t>
            </a:r>
          </a:p>
          <a:p>
            <a:pPr marL="800100" lvl="1" indent="-342900">
              <a:buFont typeface="Arial" panose="020B0604020202020204" pitchFamily="34" charset="0"/>
              <a:buChar char="•"/>
            </a:pPr>
            <a:r>
              <a:rPr lang="en-US" sz="2900" dirty="0"/>
              <a:t>Self-advocacy</a:t>
            </a:r>
          </a:p>
          <a:p>
            <a:endParaRPr lang="en-US" sz="2000" dirty="0"/>
          </a:p>
        </p:txBody>
      </p:sp>
    </p:spTree>
    <p:extLst>
      <p:ext uri="{BB962C8B-B14F-4D97-AF65-F5344CB8AC3E}">
        <p14:creationId xmlns:p14="http://schemas.microsoft.com/office/powerpoint/2010/main" val="268795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0B9D0-A5C7-DB70-AA2E-176CC92D5F04}"/>
              </a:ext>
            </a:extLst>
          </p:cNvPr>
          <p:cNvSpPr>
            <a:spLocks noGrp="1"/>
          </p:cNvSpPr>
          <p:nvPr>
            <p:ph type="title"/>
          </p:nvPr>
        </p:nvSpPr>
        <p:spPr>
          <a:xfrm>
            <a:off x="838200" y="1498600"/>
            <a:ext cx="3441700" cy="1739900"/>
          </a:xfrm>
        </p:spPr>
        <p:txBody>
          <a:bodyPr>
            <a:normAutofit/>
          </a:bodyPr>
          <a:lstStyle/>
          <a:p>
            <a:r>
              <a:rPr lang="en-US" dirty="0"/>
              <a:t>After School Support</a:t>
            </a:r>
          </a:p>
        </p:txBody>
      </p:sp>
      <p:sp>
        <p:nvSpPr>
          <p:cNvPr id="4" name="Text Placeholder 3">
            <a:extLst>
              <a:ext uri="{FF2B5EF4-FFF2-40B4-BE49-F238E27FC236}">
                <a16:creationId xmlns:a16="http://schemas.microsoft.com/office/drawing/2014/main" id="{BDC61F14-8755-186B-554F-6E98914CD706}"/>
              </a:ext>
            </a:extLst>
          </p:cNvPr>
          <p:cNvSpPr>
            <a:spLocks noGrp="1"/>
          </p:cNvSpPr>
          <p:nvPr>
            <p:ph type="body" sz="quarter" idx="12"/>
          </p:nvPr>
        </p:nvSpPr>
        <p:spPr>
          <a:xfrm>
            <a:off x="0" y="3873500"/>
            <a:ext cx="4737100" cy="2336800"/>
          </a:xfrm>
          <a:ln w="38100">
            <a:solidFill>
              <a:schemeClr val="tx1"/>
            </a:solidFill>
          </a:ln>
        </p:spPr>
        <p:txBody>
          <a:bodyPr>
            <a:normAutofit/>
          </a:bodyPr>
          <a:lstStyle/>
          <a:p>
            <a:pPr algn="ctr"/>
            <a:endParaRPr lang="en-US" sz="2400" dirty="0">
              <a:latin typeface="+mn-lt"/>
            </a:endParaRPr>
          </a:p>
          <a:p>
            <a:pPr algn="ctr"/>
            <a:r>
              <a:rPr lang="en-US" sz="2400" dirty="0">
                <a:latin typeface="+mn-lt"/>
              </a:rPr>
              <a:t>1-3x A Week</a:t>
            </a:r>
          </a:p>
          <a:p>
            <a:pPr algn="ctr"/>
            <a:endParaRPr lang="en-US" sz="2400" dirty="0">
              <a:latin typeface="+mn-lt"/>
            </a:endParaRPr>
          </a:p>
          <a:p>
            <a:pPr algn="ctr"/>
            <a:r>
              <a:rPr lang="en-US" sz="2400" dirty="0">
                <a:latin typeface="+mn-lt"/>
              </a:rPr>
              <a:t>Mon, Tue - 3:30-4:30pm </a:t>
            </a:r>
          </a:p>
          <a:p>
            <a:pPr algn="ctr"/>
            <a:r>
              <a:rPr lang="en-US" sz="2400" dirty="0">
                <a:latin typeface="+mn-lt"/>
              </a:rPr>
              <a:t>Wed – 2:30-3:30pm</a:t>
            </a:r>
          </a:p>
        </p:txBody>
      </p:sp>
      <p:sp>
        <p:nvSpPr>
          <p:cNvPr id="5" name="Text Placeholder 4">
            <a:extLst>
              <a:ext uri="{FF2B5EF4-FFF2-40B4-BE49-F238E27FC236}">
                <a16:creationId xmlns:a16="http://schemas.microsoft.com/office/drawing/2014/main" id="{F3ABFDF1-5710-BF35-5CB9-E0BB1C0F797D}"/>
              </a:ext>
            </a:extLst>
          </p:cNvPr>
          <p:cNvSpPr>
            <a:spLocks noGrp="1"/>
          </p:cNvSpPr>
          <p:nvPr>
            <p:ph type="body" sz="quarter" idx="15"/>
          </p:nvPr>
        </p:nvSpPr>
        <p:spPr>
          <a:xfrm>
            <a:off x="5359078" y="558800"/>
            <a:ext cx="6121722" cy="5841999"/>
          </a:xfrm>
        </p:spPr>
        <p:txBody>
          <a:bodyPr vert="horz" lIns="0" tIns="0" rIns="91440" bIns="45720" rtlCol="0" anchor="t">
            <a:normAutofit lnSpcReduction="1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Introduce organizational tools (planners, digital apps like Google Calendar, task lists).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Practice setting up a planner or digital calendar with upcoming tasks and due dates.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t>Practice routine skills of checking grades, assignments.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Assignment tracking &amp; prioritization</a:t>
            </a:r>
          </a:p>
          <a:p>
            <a:pPr marR="0" lvl="0" algn="l" defTabSz="914400" rtl="0" eaLnBrk="0" fontAlgn="base" latinLnBrk="0" hangingPunct="0">
              <a:lnSpc>
                <a:spcPct val="100000"/>
              </a:lnSpc>
              <a:spcBef>
                <a:spcPct val="0"/>
              </a:spcBef>
              <a:spcAft>
                <a:spcPct val="0"/>
              </a:spcAft>
              <a:buClrTx/>
              <a:buSzTx/>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effectLst/>
                <a:cs typeface="Arial"/>
              </a:rPr>
              <a:t>Homework </a:t>
            </a:r>
            <a:r>
              <a:rPr lang="en-US" altLang="en-US" sz="2800" dirty="0">
                <a:cs typeface="Arial"/>
              </a:rPr>
              <a:t>support</a:t>
            </a:r>
            <a:endParaRPr lang="en-US" altLang="en-US" sz="2800" b="0" i="0" u="none" strike="noStrike" cap="none" normalizeH="0" baseline="0" dirty="0">
              <a:ln>
                <a:noFill/>
              </a:ln>
              <a:effectLst/>
            </a:endParaRPr>
          </a:p>
        </p:txBody>
      </p:sp>
    </p:spTree>
    <p:extLst>
      <p:ext uri="{BB962C8B-B14F-4D97-AF65-F5344CB8AC3E}">
        <p14:creationId xmlns:p14="http://schemas.microsoft.com/office/powerpoint/2010/main" val="483350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573505" y="2109259"/>
            <a:ext cx="7465595" cy="1694180"/>
          </a:xfrm>
        </p:spPr>
        <p:txBody>
          <a:bodyPr>
            <a:noAutofit/>
          </a:bodyPr>
          <a:lstStyle/>
          <a:p>
            <a:r>
              <a:rPr lang="en-US" sz="2800" b="0" i="0" dirty="0">
                <a:solidFill>
                  <a:srgbClr val="FFFFFF"/>
                </a:solidFill>
                <a:effectLst/>
                <a:latin typeface="Segoe UI" panose="020B0502040204020203" pitchFamily="34" charset="0"/>
              </a:rPr>
              <a:t>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a:t>
            </a:r>
            <a:endParaRPr lang="en-US" sz="8800" dirty="0">
              <a:solidFill>
                <a:srgbClr val="FFFFFF"/>
              </a:solidFill>
            </a:endParaRPr>
          </a:p>
        </p:txBody>
      </p:sp>
      <p:sp>
        <p:nvSpPr>
          <p:cNvPr id="6" name="Title 3">
            <a:extLst>
              <a:ext uri="{FF2B5EF4-FFF2-40B4-BE49-F238E27FC236}">
                <a16:creationId xmlns:a16="http://schemas.microsoft.com/office/drawing/2014/main" id="{2C02F85E-B391-50DC-5951-86AB2FD0FE5F}"/>
              </a:ext>
            </a:extLst>
          </p:cNvPr>
          <p:cNvSpPr txBox="1">
            <a:spLocks/>
          </p:cNvSpPr>
          <p:nvPr/>
        </p:nvSpPr>
        <p:spPr>
          <a:xfrm>
            <a:off x="573505" y="5200973"/>
            <a:ext cx="7882467" cy="1694180"/>
          </a:xfrm>
          <a:prstGeom prst="rect">
            <a:avLst/>
          </a:prstGeom>
        </p:spPr>
        <p:txBody>
          <a:bodyPr vert="horz" lIns="0" tIns="45720" rIns="91440" bIns="45720" rtlCol="0" anchor="t">
            <a:normAutofit fontScale="97500"/>
          </a:bodyPr>
          <a:lstStyle>
            <a:lvl1pPr algn="l" defTabSz="914400" rtl="0" eaLnBrk="1" latinLnBrk="0" hangingPunct="1">
              <a:lnSpc>
                <a:spcPct val="90000"/>
              </a:lnSpc>
              <a:spcBef>
                <a:spcPct val="0"/>
              </a:spcBef>
              <a:buNone/>
              <a:defRPr sz="6600" b="1" i="0" kern="1200" spc="-150">
                <a:solidFill>
                  <a:schemeClr val="bg1"/>
                </a:solidFill>
                <a:latin typeface="+mj-lt"/>
                <a:ea typeface="+mj-ea"/>
                <a:cs typeface="Gill Sans" panose="020B0502020104020203" pitchFamily="34" charset="-79"/>
              </a:defRPr>
            </a:lvl1pPr>
          </a:lstStyle>
          <a:p>
            <a:r>
              <a:rPr lang="en-US" dirty="0">
                <a:solidFill>
                  <a:srgbClr val="1F1F26"/>
                </a:solidFill>
              </a:rPr>
              <a:t>Caitlin Bank</a:t>
            </a:r>
          </a:p>
          <a:p>
            <a:r>
              <a:rPr lang="en-US" sz="4100" dirty="0">
                <a:solidFill>
                  <a:srgbClr val="1F1F26"/>
                </a:solidFill>
              </a:rPr>
              <a:t>cbank@willowsprep.com</a:t>
            </a:r>
          </a:p>
        </p:txBody>
      </p:sp>
      <p:sp>
        <p:nvSpPr>
          <p:cNvPr id="11" name="TextBox 10">
            <a:extLst>
              <a:ext uri="{FF2B5EF4-FFF2-40B4-BE49-F238E27FC236}">
                <a16:creationId xmlns:a16="http://schemas.microsoft.com/office/drawing/2014/main" id="{108DC8F2-EC42-5E9C-3A6E-9FB6BD135328}"/>
              </a:ext>
            </a:extLst>
          </p:cNvPr>
          <p:cNvSpPr txBox="1"/>
          <p:nvPr/>
        </p:nvSpPr>
        <p:spPr>
          <a:xfrm>
            <a:off x="8293100" y="5386094"/>
            <a:ext cx="3898900" cy="307777"/>
          </a:xfrm>
          <a:prstGeom prst="rect">
            <a:avLst/>
          </a:prstGeom>
          <a:noFill/>
        </p:spPr>
        <p:txBody>
          <a:bodyPr wrap="square">
            <a:spAutoFit/>
          </a:bodyPr>
          <a:lstStyle/>
          <a:p>
            <a:r>
              <a:rPr lang="en-US" sz="1400" b="1" dirty="0">
                <a:hlinkClick r:id="rId3"/>
              </a:rPr>
              <a:t>https://forms.office.com/r/wA3Q0ETgYc</a:t>
            </a:r>
            <a:r>
              <a:rPr lang="en-US" sz="1400" b="1" dirty="0"/>
              <a:t> </a:t>
            </a:r>
          </a:p>
        </p:txBody>
      </p:sp>
      <p:pic>
        <p:nvPicPr>
          <p:cNvPr id="13" name="Picture 12">
            <a:extLst>
              <a:ext uri="{FF2B5EF4-FFF2-40B4-BE49-F238E27FC236}">
                <a16:creationId xmlns:a16="http://schemas.microsoft.com/office/drawing/2014/main" id="{18E0498C-5902-7D81-E612-586D3AE7C71E}"/>
              </a:ext>
            </a:extLst>
          </p:cNvPr>
          <p:cNvPicPr>
            <a:picLocks noChangeAspect="1"/>
          </p:cNvPicPr>
          <p:nvPr/>
        </p:nvPicPr>
        <p:blipFill>
          <a:blip r:embed="rId4"/>
          <a:stretch>
            <a:fillRect/>
          </a:stretch>
        </p:blipFill>
        <p:spPr>
          <a:xfrm>
            <a:off x="8334116" y="1561866"/>
            <a:ext cx="3715268" cy="3353268"/>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chalkboard&#10;&#10;AI-generated content may be incorrect.">
            <a:extLst>
              <a:ext uri="{FF2B5EF4-FFF2-40B4-BE49-F238E27FC236}">
                <a16:creationId xmlns:a16="http://schemas.microsoft.com/office/drawing/2014/main" id="{B9563059-867D-9220-832E-31EC801AEBCC}"/>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956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Language &amp; Literature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A86D8261-D6CF-70A9-0BF1-05A71D9F8A4A}"/>
              </a:ext>
            </a:extLst>
          </p:cNvPr>
          <p:cNvPicPr>
            <a:picLocks noChangeAspect="1"/>
          </p:cNvPicPr>
          <p:nvPr/>
        </p:nvPicPr>
        <p:blipFill>
          <a:blip r:embed="rId2"/>
          <a:srcRect/>
          <a:stretch/>
        </p:blipFill>
        <p:spPr>
          <a:xfrm>
            <a:off x="3836731" y="2573996"/>
            <a:ext cx="7788996" cy="3042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60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52F2-42E1-E6F1-13D7-9CC4197B93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B098A1-C5AB-437A-439B-4B544FD35CBC}"/>
              </a:ext>
            </a:extLst>
          </p:cNvPr>
          <p:cNvSpPr>
            <a:spLocks noGrp="1"/>
          </p:cNvSpPr>
          <p:nvPr>
            <p:ph type="title"/>
          </p:nvPr>
        </p:nvSpPr>
        <p:spPr>
          <a:xfrm>
            <a:off x="1863513" y="597067"/>
            <a:ext cx="8768625" cy="1149325"/>
          </a:xfrm>
        </p:spPr>
        <p:txBody>
          <a:bodyPr vert="horz" lIns="0" tIns="45720" rIns="91440" bIns="45720" rtlCol="0" anchor="ctr">
            <a:normAutofit/>
          </a:bodyPr>
          <a:lstStyle/>
          <a:p>
            <a:r>
              <a:rPr lang="en-US" sz="3700" b="1" i="0" kern="1200" spc="-150" dirty="0">
                <a:latin typeface="+mj-lt"/>
                <a:ea typeface="+mj-ea"/>
                <a:cs typeface="Gill Sans" panose="020B0502020104020203" pitchFamily="34" charset="-79"/>
              </a:rPr>
              <a:t>Language &amp; Literature</a:t>
            </a:r>
            <a:br>
              <a:rPr lang="en-US" sz="3700" b="1" i="0" kern="1200" spc="-150" dirty="0">
                <a:latin typeface="+mj-lt"/>
                <a:ea typeface="+mj-ea"/>
                <a:cs typeface="Gill Sans" panose="020B0502020104020203" pitchFamily="34" charset="-79"/>
              </a:rPr>
            </a:br>
            <a:r>
              <a:rPr lang="en-US" sz="3700" b="1" i="0" kern="1200" spc="-150" dirty="0">
                <a:latin typeface="+mj-lt"/>
                <a:ea typeface="+mj-ea"/>
                <a:cs typeface="Gill Sans" panose="020B0502020104020203" pitchFamily="34" charset="-79"/>
              </a:rPr>
              <a:t>Sample Textbooks</a:t>
            </a:r>
          </a:p>
        </p:txBody>
      </p:sp>
      <p:pic>
        <p:nvPicPr>
          <p:cNvPr id="2" name="Picture 2">
            <a:extLst>
              <a:ext uri="{FF2B5EF4-FFF2-40B4-BE49-F238E27FC236}">
                <a16:creationId xmlns:a16="http://schemas.microsoft.com/office/drawing/2014/main" id="{BFC809E0-D33C-AA22-9054-C9463328A245}"/>
              </a:ext>
            </a:extLst>
          </p:cNvPr>
          <p:cNvPicPr>
            <a:picLocks noChangeAspect="1" noChangeArrowheads="1"/>
          </p:cNvPicPr>
          <p:nvPr/>
        </p:nvPicPr>
        <p:blipFill rotWithShape="1">
          <a:blip r:embed="rId2"/>
          <a:srcRect t="3939" b="847"/>
          <a:stretch/>
        </p:blipFill>
        <p:spPr bwMode="auto">
          <a:xfrm>
            <a:off x="1088102" y="2228529"/>
            <a:ext cx="1643384" cy="2412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1A03911-DE13-8740-74E0-6E37FF09BFC8}"/>
              </a:ext>
            </a:extLst>
          </p:cNvPr>
          <p:cNvPicPr>
            <a:picLocks noChangeAspect="1" noChangeArrowheads="1"/>
          </p:cNvPicPr>
          <p:nvPr/>
        </p:nvPicPr>
        <p:blipFill rotWithShape="1">
          <a:blip r:embed="rId3"/>
          <a:srcRect t="136" b="136"/>
          <a:stretch/>
        </p:blipFill>
        <p:spPr bwMode="auto">
          <a:xfrm>
            <a:off x="3842264" y="2086731"/>
            <a:ext cx="1643384" cy="2475695"/>
          </a:xfrm>
          <a:prstGeom prst="rect">
            <a:avLst/>
          </a:prstGeom>
          <a:solidFill>
            <a:srgbClr val="FFFFFF"/>
          </a:solidFill>
          <a:ln>
            <a:noFill/>
          </a:ln>
          <a:effectLst>
            <a:outerShdw blurRad="292100" dist="139700" dir="2700000" algn="tl" rotWithShape="0">
              <a:srgbClr val="333333">
                <a:alpha val="65000"/>
              </a:srgbClr>
            </a:outerShdw>
          </a:effectLst>
        </p:spPr>
      </p:pic>
      <p:pic>
        <p:nvPicPr>
          <p:cNvPr id="1032" name="Picture 8">
            <a:extLst>
              <a:ext uri="{FF2B5EF4-FFF2-40B4-BE49-F238E27FC236}">
                <a16:creationId xmlns:a16="http://schemas.microsoft.com/office/drawing/2014/main" id="{226A58EB-48CE-A5C4-4268-D7CA34D136D5}"/>
              </a:ext>
            </a:extLst>
          </p:cNvPr>
          <p:cNvPicPr>
            <a:picLocks noChangeAspect="1" noChangeArrowheads="1"/>
          </p:cNvPicPr>
          <p:nvPr/>
        </p:nvPicPr>
        <p:blipFill rotWithShape="1">
          <a:blip r:embed="rId4"/>
          <a:srcRect t="-744" b="-148"/>
          <a:stretch/>
        </p:blipFill>
        <p:spPr bwMode="auto">
          <a:xfrm>
            <a:off x="6645656" y="2086731"/>
            <a:ext cx="1643384" cy="2606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88964B9C-197F-CA6F-4FDC-E014529EF096}"/>
              </a:ext>
            </a:extLst>
          </p:cNvPr>
          <p:cNvPicPr>
            <a:picLocks noChangeAspect="1" noChangeArrowheads="1"/>
          </p:cNvPicPr>
          <p:nvPr/>
        </p:nvPicPr>
        <p:blipFill rotWithShape="1">
          <a:blip r:embed="rId5"/>
          <a:srcRect t="44" b="174"/>
          <a:stretch/>
        </p:blipFill>
        <p:spPr bwMode="auto">
          <a:xfrm>
            <a:off x="9586553" y="2086731"/>
            <a:ext cx="1386123" cy="2475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F5E7059A-B946-62FB-1C9C-334A96C71DE2}"/>
              </a:ext>
            </a:extLst>
          </p:cNvPr>
          <p:cNvSpPr>
            <a:spLocks noGrp="1"/>
          </p:cNvSpPr>
          <p:nvPr>
            <p:ph type="body" sz="quarter" idx="15"/>
          </p:nvPr>
        </p:nvSpPr>
        <p:spPr>
          <a:xfrm>
            <a:off x="604711" y="5272005"/>
            <a:ext cx="2517605" cy="1029458"/>
          </a:xfrm>
        </p:spPr>
        <p:txBody>
          <a:bodyPr vert="horz" lIns="0" tIns="45720" rIns="91440" bIns="45720" rtlCol="0">
            <a:normAutofit/>
          </a:bodyPr>
          <a:lstStyle/>
          <a:p>
            <a:r>
              <a:rPr lang="en-US" b="0" i="0" kern="1200" dirty="0">
                <a:latin typeface="+mn-lt"/>
                <a:ea typeface="+mn-ea"/>
                <a:cs typeface="Arial" panose="020B0604020202020204" pitchFamily="34" charset="0"/>
              </a:rPr>
              <a:t>Sandra Cisneros</a:t>
            </a:r>
          </a:p>
          <a:p>
            <a:endParaRPr lang="en-US" b="0" i="0" kern="1200" dirty="0">
              <a:latin typeface="+mn-lt"/>
              <a:ea typeface="+mn-ea"/>
              <a:cs typeface="Arial" panose="020B0604020202020204" pitchFamily="34" charset="0"/>
            </a:endParaRPr>
          </a:p>
          <a:p>
            <a:r>
              <a:rPr lang="en-US" b="0" i="0" kern="1200" dirty="0">
                <a:latin typeface="+mn-lt"/>
                <a:ea typeface="+mn-ea"/>
                <a:cs typeface="Arial" panose="020B0604020202020204" pitchFamily="34" charset="0"/>
              </a:rPr>
              <a:t>Approximate Cost: $8</a:t>
            </a:r>
          </a:p>
        </p:txBody>
      </p:sp>
      <p:sp>
        <p:nvSpPr>
          <p:cNvPr id="1045" name="Text Placeholder 11">
            <a:extLst>
              <a:ext uri="{FF2B5EF4-FFF2-40B4-BE49-F238E27FC236}">
                <a16:creationId xmlns:a16="http://schemas.microsoft.com/office/drawing/2014/main" id="{712818D7-FBF6-C905-ED7F-2116BEF1AD03}"/>
              </a:ext>
            </a:extLst>
          </p:cNvPr>
          <p:cNvSpPr>
            <a:spLocks noGrp="1"/>
          </p:cNvSpPr>
          <p:nvPr>
            <p:ph type="body" sz="quarter" idx="16"/>
          </p:nvPr>
        </p:nvSpPr>
        <p:spPr>
          <a:xfrm>
            <a:off x="6217173" y="4791478"/>
            <a:ext cx="2517605" cy="382749"/>
          </a:xfrm>
        </p:spPr>
        <p:txBody>
          <a:bodyPr vert="horz" lIns="0" tIns="45720" rIns="91440" bIns="45720" rtlCol="0" anchor="b">
            <a:normAutofit/>
          </a:bodyPr>
          <a:lstStyle/>
          <a:p>
            <a:r>
              <a:rPr lang="en-US" b="1" i="0" kern="1200" dirty="0">
                <a:latin typeface="+mj-lt"/>
                <a:ea typeface="+mn-ea"/>
                <a:cs typeface="Arial" panose="020B0604020202020204" pitchFamily="34" charset="0"/>
              </a:rPr>
              <a:t>All American Boys</a:t>
            </a:r>
          </a:p>
        </p:txBody>
      </p:sp>
      <p:sp>
        <p:nvSpPr>
          <p:cNvPr id="1050" name="Text Placeholder 8">
            <a:extLst>
              <a:ext uri="{FF2B5EF4-FFF2-40B4-BE49-F238E27FC236}">
                <a16:creationId xmlns:a16="http://schemas.microsoft.com/office/drawing/2014/main" id="{C200E6DF-ECB9-D972-F1E2-E01E04437198}"/>
              </a:ext>
            </a:extLst>
          </p:cNvPr>
          <p:cNvSpPr>
            <a:spLocks noGrp="1"/>
          </p:cNvSpPr>
          <p:nvPr>
            <p:ph type="body" sz="quarter" idx="17"/>
          </p:nvPr>
        </p:nvSpPr>
        <p:spPr>
          <a:xfrm>
            <a:off x="3410942" y="5272005"/>
            <a:ext cx="2517605" cy="1029458"/>
          </a:xfrm>
        </p:spPr>
        <p:txBody>
          <a:bodyPr/>
          <a:lstStyle/>
          <a:p>
            <a:r>
              <a:rPr lang="en-US" b="0" i="0" kern="1200" dirty="0">
                <a:latin typeface="+mn-lt"/>
                <a:ea typeface="+mn-ea"/>
                <a:cs typeface="Arial" panose="020B0604020202020204" pitchFamily="34" charset="0"/>
              </a:rPr>
              <a:t>Reyna Grande</a:t>
            </a:r>
          </a:p>
          <a:p>
            <a:endParaRPr lang="en-US" b="0" i="0" kern="1200" dirty="0">
              <a:latin typeface="+mn-lt"/>
              <a:ea typeface="+mn-ea"/>
              <a:cs typeface="Arial" panose="020B0604020202020204" pitchFamily="34" charset="0"/>
            </a:endParaRPr>
          </a:p>
          <a:p>
            <a:r>
              <a:rPr lang="en-US" b="0" i="0" kern="1200" dirty="0">
                <a:latin typeface="+mn-lt"/>
                <a:ea typeface="+mn-ea"/>
                <a:cs typeface="Arial" panose="020B0604020202020204" pitchFamily="34" charset="0"/>
              </a:rPr>
              <a:t>Approximate Cost: $</a:t>
            </a:r>
            <a:r>
              <a:rPr lang="en-US" dirty="0"/>
              <a:t>8</a:t>
            </a:r>
            <a:endParaRPr lang="en-US" b="0" i="0" kern="1200" dirty="0">
              <a:latin typeface="+mn-lt"/>
              <a:ea typeface="+mn-ea"/>
              <a:cs typeface="Arial" panose="020B0604020202020204" pitchFamily="34" charset="0"/>
            </a:endParaRPr>
          </a:p>
          <a:p>
            <a:endParaRPr lang="en-US" dirty="0"/>
          </a:p>
        </p:txBody>
      </p:sp>
      <p:sp>
        <p:nvSpPr>
          <p:cNvPr id="66" name="Text Placeholder 65">
            <a:extLst>
              <a:ext uri="{FF2B5EF4-FFF2-40B4-BE49-F238E27FC236}">
                <a16:creationId xmlns:a16="http://schemas.microsoft.com/office/drawing/2014/main" id="{83641D9E-BD9D-8507-CED9-07D3AE2CBDA8}"/>
              </a:ext>
            </a:extLst>
          </p:cNvPr>
          <p:cNvSpPr>
            <a:spLocks noGrp="1"/>
          </p:cNvSpPr>
          <p:nvPr>
            <p:ph type="body" sz="quarter" idx="18"/>
          </p:nvPr>
        </p:nvSpPr>
        <p:spPr>
          <a:xfrm>
            <a:off x="3410942" y="4791479"/>
            <a:ext cx="2517605" cy="382749"/>
          </a:xfrm>
        </p:spPr>
        <p:txBody>
          <a:bodyPr vert="horz" lIns="0" tIns="45720" rIns="91440" bIns="45720" rtlCol="0" anchor="b">
            <a:normAutofit/>
          </a:bodyPr>
          <a:lstStyle/>
          <a:p>
            <a:r>
              <a:rPr lang="en-US" sz="1500" dirty="0"/>
              <a:t>The Distance Between Us</a:t>
            </a:r>
            <a:endParaRPr lang="en-US" sz="1500" b="1" i="0" kern="1200" dirty="0">
              <a:latin typeface="+mj-lt"/>
              <a:ea typeface="+mn-ea"/>
              <a:cs typeface="Arial" panose="020B0604020202020204" pitchFamily="34" charset="0"/>
            </a:endParaRPr>
          </a:p>
        </p:txBody>
      </p:sp>
      <p:sp>
        <p:nvSpPr>
          <p:cNvPr id="1043" name="Text Placeholder 10">
            <a:extLst>
              <a:ext uri="{FF2B5EF4-FFF2-40B4-BE49-F238E27FC236}">
                <a16:creationId xmlns:a16="http://schemas.microsoft.com/office/drawing/2014/main" id="{049528E7-E2DC-EEF5-3E23-A2C35ACC2596}"/>
              </a:ext>
            </a:extLst>
          </p:cNvPr>
          <p:cNvSpPr>
            <a:spLocks noGrp="1"/>
          </p:cNvSpPr>
          <p:nvPr>
            <p:ph type="body" sz="quarter" idx="23"/>
          </p:nvPr>
        </p:nvSpPr>
        <p:spPr>
          <a:xfrm>
            <a:off x="6096000" y="5282275"/>
            <a:ext cx="2766117" cy="1029458"/>
          </a:xfrm>
        </p:spPr>
        <p:txBody>
          <a:bodyPr vert="horz" lIns="0" tIns="45720" rIns="91440" bIns="45720" rtlCol="0">
            <a:normAutofit fontScale="92500"/>
          </a:bodyPr>
          <a:lstStyle/>
          <a:p>
            <a:r>
              <a:rPr lang="en-US" b="0" i="0" kern="1200" dirty="0">
                <a:latin typeface="+mn-lt"/>
                <a:ea typeface="+mn-ea"/>
                <a:cs typeface="Arial" panose="020B0604020202020204" pitchFamily="34" charset="0"/>
              </a:rPr>
              <a:t>Jason Reynolds, Brendan Kiely</a:t>
            </a:r>
          </a:p>
          <a:p>
            <a:endParaRPr lang="en-US" b="0" i="0" kern="1200" dirty="0">
              <a:latin typeface="+mn-lt"/>
              <a:ea typeface="+mn-ea"/>
              <a:cs typeface="Arial" panose="020B0604020202020204" pitchFamily="34" charset="0"/>
            </a:endParaRPr>
          </a:p>
          <a:p>
            <a:r>
              <a:rPr lang="en-US" b="0" i="0" kern="1200" dirty="0">
                <a:latin typeface="+mn-lt"/>
                <a:ea typeface="+mn-ea"/>
                <a:cs typeface="Arial" panose="020B0604020202020204" pitchFamily="34" charset="0"/>
              </a:rPr>
              <a:t>Approximate Cost: $</a:t>
            </a:r>
            <a:r>
              <a:rPr lang="en-US" dirty="0"/>
              <a:t>9</a:t>
            </a:r>
            <a:endParaRPr lang="en-US" b="0" i="0" kern="1200" dirty="0">
              <a:latin typeface="+mn-lt"/>
              <a:ea typeface="+mn-ea"/>
              <a:cs typeface="Arial" panose="020B0604020202020204" pitchFamily="34" charset="0"/>
            </a:endParaRPr>
          </a:p>
        </p:txBody>
      </p:sp>
      <p:sp>
        <p:nvSpPr>
          <p:cNvPr id="7" name="Text Placeholder 9">
            <a:extLst>
              <a:ext uri="{FF2B5EF4-FFF2-40B4-BE49-F238E27FC236}">
                <a16:creationId xmlns:a16="http://schemas.microsoft.com/office/drawing/2014/main" id="{9A699A0C-D190-48F5-FF97-FA6E3209934F}"/>
              </a:ext>
            </a:extLst>
          </p:cNvPr>
          <p:cNvSpPr txBox="1">
            <a:spLocks/>
          </p:cNvSpPr>
          <p:nvPr/>
        </p:nvSpPr>
        <p:spPr>
          <a:xfrm>
            <a:off x="6217173" y="4801749"/>
            <a:ext cx="2517605" cy="382749"/>
          </a:xfrm>
          <a:prstGeom prst="rect">
            <a:avLst/>
          </a:prstGeom>
        </p:spPr>
        <p:txBody>
          <a:bodyPr vert="horz" lIns="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b="1" i="0" kern="1200" dirty="0">
              <a:latin typeface="+mj-lt"/>
              <a:ea typeface="+mn-ea"/>
              <a:cs typeface="Arial" panose="020B0604020202020204" pitchFamily="34" charset="0"/>
            </a:endParaRPr>
          </a:p>
        </p:txBody>
      </p:sp>
      <p:sp>
        <p:nvSpPr>
          <p:cNvPr id="6" name="Text Placeholder 8">
            <a:extLst>
              <a:ext uri="{FF2B5EF4-FFF2-40B4-BE49-F238E27FC236}">
                <a16:creationId xmlns:a16="http://schemas.microsoft.com/office/drawing/2014/main" id="{30EE2309-0040-446A-FD88-B27F01E18F11}"/>
              </a:ext>
            </a:extLst>
          </p:cNvPr>
          <p:cNvSpPr txBox="1">
            <a:spLocks/>
          </p:cNvSpPr>
          <p:nvPr/>
        </p:nvSpPr>
        <p:spPr>
          <a:xfrm>
            <a:off x="9023403" y="5282275"/>
            <a:ext cx="2517605" cy="1029458"/>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kern="1200" dirty="0">
                <a:latin typeface="+mn-lt"/>
                <a:ea typeface="+mn-ea"/>
                <a:cs typeface="Arial" panose="020B0604020202020204" pitchFamily="34" charset="0"/>
              </a:rPr>
              <a:t>George Orwell</a:t>
            </a:r>
          </a:p>
          <a:p>
            <a:endParaRPr lang="en-US" b="0" i="0" kern="1200" dirty="0">
              <a:latin typeface="+mn-lt"/>
              <a:ea typeface="+mn-ea"/>
              <a:cs typeface="Arial" panose="020B0604020202020204" pitchFamily="34" charset="0"/>
            </a:endParaRPr>
          </a:p>
          <a:p>
            <a:r>
              <a:rPr lang="en-US" b="0" i="0" kern="1200" dirty="0">
                <a:latin typeface="+mn-lt"/>
                <a:ea typeface="+mn-ea"/>
                <a:cs typeface="Arial" panose="020B0604020202020204" pitchFamily="34" charset="0"/>
              </a:rPr>
              <a:t>Approximate Cost: $6</a:t>
            </a:r>
          </a:p>
        </p:txBody>
      </p:sp>
      <p:sp>
        <p:nvSpPr>
          <p:cNvPr id="1052" name="Text Placeholder 13">
            <a:extLst>
              <a:ext uri="{FF2B5EF4-FFF2-40B4-BE49-F238E27FC236}">
                <a16:creationId xmlns:a16="http://schemas.microsoft.com/office/drawing/2014/main" id="{3E9F4290-1112-3820-999F-F1C771A53BEF}"/>
              </a:ext>
            </a:extLst>
          </p:cNvPr>
          <p:cNvSpPr>
            <a:spLocks noGrp="1"/>
          </p:cNvSpPr>
          <p:nvPr>
            <p:ph type="body" sz="quarter" idx="26"/>
          </p:nvPr>
        </p:nvSpPr>
        <p:spPr>
          <a:xfrm>
            <a:off x="9023403" y="4883874"/>
            <a:ext cx="2517605" cy="382749"/>
          </a:xfrm>
        </p:spPr>
        <p:txBody>
          <a:bodyPr/>
          <a:lstStyle/>
          <a:p>
            <a:r>
              <a:rPr lang="en-US" sz="1600" b="1" i="0" kern="1200" dirty="0">
                <a:latin typeface="+mj-lt"/>
                <a:ea typeface="+mn-ea"/>
                <a:cs typeface="Arial" panose="020B0604020202020204" pitchFamily="34" charset="0"/>
              </a:rPr>
              <a:t>Animal Farm</a:t>
            </a:r>
          </a:p>
        </p:txBody>
      </p:sp>
      <p:sp>
        <p:nvSpPr>
          <p:cNvPr id="3" name="Text Placeholder 11">
            <a:extLst>
              <a:ext uri="{FF2B5EF4-FFF2-40B4-BE49-F238E27FC236}">
                <a16:creationId xmlns:a16="http://schemas.microsoft.com/office/drawing/2014/main" id="{E72FD191-26DE-64B1-2114-4C274405CB8F}"/>
              </a:ext>
            </a:extLst>
          </p:cNvPr>
          <p:cNvSpPr txBox="1">
            <a:spLocks/>
          </p:cNvSpPr>
          <p:nvPr/>
        </p:nvSpPr>
        <p:spPr>
          <a:xfrm>
            <a:off x="650992" y="4725841"/>
            <a:ext cx="2517605" cy="382749"/>
          </a:xfrm>
          <a:prstGeom prst="rect">
            <a:avLst/>
          </a:prstGeom>
        </p:spPr>
        <p:txBody>
          <a:bodyPr vert="horz" lIns="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House on Mango Street</a:t>
            </a:r>
          </a:p>
        </p:txBody>
      </p:sp>
    </p:spTree>
    <p:extLst>
      <p:ext uri="{BB962C8B-B14F-4D97-AF65-F5344CB8AC3E}">
        <p14:creationId xmlns:p14="http://schemas.microsoft.com/office/powerpoint/2010/main" val="1035940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44F6B-CB59-F790-48AA-21C5E43002C5}"/>
              </a:ext>
            </a:extLst>
          </p:cNvPr>
          <p:cNvPicPr>
            <a:picLocks noChangeAspect="1"/>
          </p:cNvPicPr>
          <p:nvPr/>
        </p:nvPicPr>
        <p:blipFill>
          <a:blip r:embed="rId2"/>
          <a:stretch>
            <a:fillRect/>
          </a:stretch>
        </p:blipFill>
        <p:spPr>
          <a:xfrm>
            <a:off x="5916794" y="4288"/>
            <a:ext cx="5654310" cy="6853712"/>
          </a:xfrm>
          <a:prstGeom prst="rect">
            <a:avLst/>
          </a:prstGeom>
          <a:noFill/>
        </p:spPr>
      </p:pic>
      <p:sp>
        <p:nvSpPr>
          <p:cNvPr id="8" name="Title 2">
            <a:extLst>
              <a:ext uri="{FF2B5EF4-FFF2-40B4-BE49-F238E27FC236}">
                <a16:creationId xmlns:a16="http://schemas.microsoft.com/office/drawing/2014/main" id="{210123D5-30BF-772B-E10D-C00DACC3CCC9}"/>
              </a:ext>
            </a:extLst>
          </p:cNvPr>
          <p:cNvSpPr>
            <a:spLocks noGrp="1"/>
          </p:cNvSpPr>
          <p:nvPr>
            <p:ph type="title"/>
          </p:nvPr>
        </p:nvSpPr>
        <p:spPr>
          <a:xfrm>
            <a:off x="798689" y="2040520"/>
            <a:ext cx="4944019" cy="1818655"/>
          </a:xfrm>
        </p:spPr>
        <p:txBody>
          <a:bodyPr/>
          <a:lstStyle/>
          <a:p>
            <a:r>
              <a:rPr lang="en-US" dirty="0"/>
              <a:t>Individuals &amp; Societies Course Sequence</a:t>
            </a:r>
          </a:p>
        </p:txBody>
      </p:sp>
    </p:spTree>
    <p:extLst>
      <p:ext uri="{BB962C8B-B14F-4D97-AF65-F5344CB8AC3E}">
        <p14:creationId xmlns:p14="http://schemas.microsoft.com/office/powerpoint/2010/main" val="276276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087A-9D84-DF5C-FCF7-35926734EA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E5E592-D30D-7E52-0679-682AFDDE8CD0}"/>
              </a:ext>
            </a:extLst>
          </p:cNvPr>
          <p:cNvSpPr>
            <a:spLocks noGrp="1"/>
          </p:cNvSpPr>
          <p:nvPr>
            <p:ph type="title"/>
          </p:nvPr>
        </p:nvSpPr>
        <p:spPr/>
        <p:txBody>
          <a:bodyPr/>
          <a:lstStyle/>
          <a:p>
            <a:r>
              <a:rPr lang="en-US" dirty="0"/>
              <a:t>Individuals &amp; Societies</a:t>
            </a:r>
          </a:p>
        </p:txBody>
      </p:sp>
      <p:sp>
        <p:nvSpPr>
          <p:cNvPr id="66" name="Text Placeholder 65">
            <a:extLst>
              <a:ext uri="{FF2B5EF4-FFF2-40B4-BE49-F238E27FC236}">
                <a16:creationId xmlns:a16="http://schemas.microsoft.com/office/drawing/2014/main" id="{388A2242-5C5C-8613-6789-8F8243576F5F}"/>
              </a:ext>
            </a:extLst>
          </p:cNvPr>
          <p:cNvSpPr>
            <a:spLocks noGrp="1"/>
          </p:cNvSpPr>
          <p:nvPr>
            <p:ph type="body" sz="quarter" idx="12"/>
          </p:nvPr>
        </p:nvSpPr>
        <p:spPr/>
        <p:txBody>
          <a:bodyPr>
            <a:normAutofit/>
          </a:bodyPr>
          <a:lstStyle/>
          <a:p>
            <a:r>
              <a:rPr lang="en-US" dirty="0"/>
              <a:t>Course Sequence</a:t>
            </a:r>
          </a:p>
        </p:txBody>
      </p:sp>
      <p:pic>
        <p:nvPicPr>
          <p:cNvPr id="27" name="Picture 26">
            <a:extLst>
              <a:ext uri="{FF2B5EF4-FFF2-40B4-BE49-F238E27FC236}">
                <a16:creationId xmlns:a16="http://schemas.microsoft.com/office/drawing/2014/main" id="{40313493-6A43-DF33-452F-A873AAA504AA}"/>
              </a:ext>
            </a:extLst>
          </p:cNvPr>
          <p:cNvPicPr>
            <a:picLocks noChangeAspect="1"/>
          </p:cNvPicPr>
          <p:nvPr/>
        </p:nvPicPr>
        <p:blipFill>
          <a:blip r:embed="rId2"/>
          <a:srcRect/>
          <a:stretch/>
        </p:blipFill>
        <p:spPr>
          <a:xfrm>
            <a:off x="3726352" y="2475555"/>
            <a:ext cx="7848710" cy="3539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165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547C-AD8F-0431-BF9F-AB111538B28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3230074-678F-B430-5564-540A075A8C62}"/>
              </a:ext>
            </a:extLst>
          </p:cNvPr>
          <p:cNvSpPr>
            <a:spLocks noGrp="1"/>
          </p:cNvSpPr>
          <p:nvPr>
            <p:ph type="title"/>
          </p:nvPr>
        </p:nvSpPr>
        <p:spPr>
          <a:xfrm>
            <a:off x="798689" y="2040520"/>
            <a:ext cx="4944019" cy="1818655"/>
          </a:xfrm>
        </p:spPr>
        <p:txBody>
          <a:bodyPr/>
          <a:lstStyle/>
          <a:p>
            <a:r>
              <a:rPr lang="en-US" dirty="0"/>
              <a:t>Language Acquisition</a:t>
            </a:r>
          </a:p>
        </p:txBody>
      </p:sp>
    </p:spTree>
    <p:extLst>
      <p:ext uri="{BB962C8B-B14F-4D97-AF65-F5344CB8AC3E}">
        <p14:creationId xmlns:p14="http://schemas.microsoft.com/office/powerpoint/2010/main" val="1966530428"/>
      </p:ext>
    </p:extLst>
  </p:cSld>
  <p:clrMapOvr>
    <a:masterClrMapping/>
  </p:clrMapOvr>
</p:sld>
</file>

<file path=ppt/theme/theme1.xml><?xml version="1.0" encoding="utf-8"?>
<a:theme xmlns:a="http://schemas.openxmlformats.org/drawingml/2006/main" name="Office Theme">
  <a:themeElements>
    <a:clrScheme name="Custom 1">
      <a:dk1>
        <a:srgbClr val="003B17"/>
      </a:dk1>
      <a:lt1>
        <a:srgbClr val="E8E8E8"/>
      </a:lt1>
      <a:dk2>
        <a:srgbClr val="003B17"/>
      </a:dk2>
      <a:lt2>
        <a:srgbClr val="A8EDB2"/>
      </a:lt2>
      <a:accent1>
        <a:srgbClr val="003B17"/>
      </a:accent1>
      <a:accent2>
        <a:srgbClr val="003B17"/>
      </a:accent2>
      <a:accent3>
        <a:srgbClr val="A5A5A5"/>
      </a:accent3>
      <a:accent4>
        <a:srgbClr val="E29322"/>
      </a:accent4>
      <a:accent5>
        <a:srgbClr val="A8EDB2"/>
      </a:accent5>
      <a:accent6>
        <a:srgbClr val="A8EDB2"/>
      </a:accent6>
      <a:hlink>
        <a:srgbClr val="0563C1"/>
      </a:hlink>
      <a:folHlink>
        <a:srgbClr val="954F72"/>
      </a:folHlink>
    </a:clrScheme>
    <a:fontScheme name="WPS Branding">
      <a:majorFont>
        <a:latin typeface="Faustina"/>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431a1-3567-4e3a-bc7a-ff4f78941cb9" xsi:nil="true"/>
    <lcf76f155ced4ddcb4097134ff3c332f xmlns="51e69e4c-a241-416d-a158-a8a5950038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BFE40D31830042B9E88BC20B23A49A" ma:contentTypeVersion="15" ma:contentTypeDescription="Create a new document." ma:contentTypeScope="" ma:versionID="79d5722d5735351331b9f6773227b7f7">
  <xsd:schema xmlns:xsd="http://www.w3.org/2001/XMLSchema" xmlns:xs="http://www.w3.org/2001/XMLSchema" xmlns:p="http://schemas.microsoft.com/office/2006/metadata/properties" xmlns:ns2="51e69e4c-a241-416d-a158-a8a595003814" xmlns:ns3="953431a1-3567-4e3a-bc7a-ff4f78941cb9" targetNamespace="http://schemas.microsoft.com/office/2006/metadata/properties" ma:root="true" ma:fieldsID="036a321b9b9d519521f8b19f48ce83da" ns2:_="" ns3:_="">
    <xsd:import namespace="51e69e4c-a241-416d-a158-a8a595003814"/>
    <xsd:import namespace="953431a1-3567-4e3a-bc7a-ff4f78941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69e4c-a241-416d-a158-a8a5950038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b64fc6-e544-4ce8-9f49-b98a721fbc6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431a1-3567-4e3a-bc7a-ff4f78941c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a0c2475-4bf0-41c9-b8db-90b1aba670a1}" ma:internalName="TaxCatchAll" ma:showField="CatchAllData" ma:web="953431a1-3567-4e3a-bc7a-ff4f78941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59091-C2C2-4850-BD02-0EC7AEC37F12}">
  <ds:schemaRefs>
    <ds:schemaRef ds:uri="http://schemas.microsoft.com/office/2006/metadata/properties"/>
    <ds:schemaRef ds:uri="http://schemas.microsoft.com/office/infopath/2007/PartnerControls"/>
    <ds:schemaRef ds:uri="953431a1-3567-4e3a-bc7a-ff4f78941cb9"/>
    <ds:schemaRef ds:uri="51e69e4c-a241-416d-a158-a8a595003814"/>
  </ds:schemaRefs>
</ds:datastoreItem>
</file>

<file path=customXml/itemProps2.xml><?xml version="1.0" encoding="utf-8"?>
<ds:datastoreItem xmlns:ds="http://schemas.openxmlformats.org/officeDocument/2006/customXml" ds:itemID="{C711E8A7-2FA1-42B5-9DEF-89CA9ED58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69e4c-a241-416d-a158-a8a595003814"/>
    <ds:schemaRef ds:uri="953431a1-3567-4e3a-bc7a-ff4f78941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373C8B-6DE5-4449-9791-3CAE76EDD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1393</TotalTime>
  <Words>1595</Words>
  <Application>Microsoft Office PowerPoint</Application>
  <PresentationFormat>Widescreen</PresentationFormat>
  <Paragraphs>221</Paragraphs>
  <Slides>49</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Faustina</vt:lpstr>
      <vt:lpstr>Poppins</vt:lpstr>
      <vt:lpstr>proxima-nova</vt:lpstr>
      <vt:lpstr>Segoe UI</vt:lpstr>
      <vt:lpstr>Office Theme</vt:lpstr>
      <vt:lpstr>Overview of 8th Grade Curriculum</vt:lpstr>
      <vt:lpstr>Willows Prep and the IB </vt:lpstr>
      <vt:lpstr>PowerPoint Presentation</vt:lpstr>
      <vt:lpstr>Language &amp; Literature</vt:lpstr>
      <vt:lpstr>Language &amp; Literature</vt:lpstr>
      <vt:lpstr>Language &amp; Literature Sample Textbooks</vt:lpstr>
      <vt:lpstr>Individuals &amp; Societies Course Sequence</vt:lpstr>
      <vt:lpstr>Individuals &amp; Societies</vt:lpstr>
      <vt:lpstr>Language Acquisition</vt:lpstr>
      <vt:lpstr>Language Acquisition</vt:lpstr>
      <vt:lpstr>Sciences Course Sequence</vt:lpstr>
      <vt:lpstr>Science</vt:lpstr>
      <vt:lpstr>Science</vt:lpstr>
      <vt:lpstr>Science 8: Introduction to High School Sciences</vt:lpstr>
      <vt:lpstr>Science Textbooks</vt:lpstr>
      <vt:lpstr>Mathematics Course Sequence</vt:lpstr>
      <vt:lpstr>Integrated Mathematics vs Traditional Sequencing</vt:lpstr>
      <vt:lpstr>Mathematics</vt:lpstr>
      <vt:lpstr>Mathematics Textbook</vt:lpstr>
      <vt:lpstr>Design Technology Course Sequence</vt:lpstr>
      <vt:lpstr>Design Technology</vt:lpstr>
      <vt:lpstr>Design Technology</vt:lpstr>
      <vt:lpstr>Design Technology</vt:lpstr>
      <vt:lpstr>Design Technology</vt:lpstr>
      <vt:lpstr>Design Technology</vt:lpstr>
      <vt:lpstr>Design Technology</vt:lpstr>
      <vt:lpstr>Design Technology</vt:lpstr>
      <vt:lpstr>Visual &amp; Performing Arts</vt:lpstr>
      <vt:lpstr>Performing Arts</vt:lpstr>
      <vt:lpstr>Performing Arts</vt:lpstr>
      <vt:lpstr>Performing Arts</vt:lpstr>
      <vt:lpstr>Performing Arts</vt:lpstr>
      <vt:lpstr>Visual Arts</vt:lpstr>
      <vt:lpstr>Visual Arts</vt:lpstr>
      <vt:lpstr>Visual Arts</vt:lpstr>
      <vt:lpstr>Visual Arts</vt:lpstr>
      <vt:lpstr>Physical and Health Education</vt:lpstr>
      <vt:lpstr>Physical &amp; Health Education</vt:lpstr>
      <vt:lpstr>Physical &amp; Health Education</vt:lpstr>
      <vt:lpstr>Physical &amp; Health Education</vt:lpstr>
      <vt:lpstr>PowerPoint Presentation</vt:lpstr>
      <vt:lpstr>Academic Support Program</vt:lpstr>
      <vt:lpstr>Academic Support Program</vt:lpstr>
      <vt:lpstr>  Daily Elective Course</vt:lpstr>
      <vt:lpstr> Weekly Student  Check-in</vt:lpstr>
      <vt:lpstr>Social Skills Group</vt:lpstr>
      <vt:lpstr>After School Support</vt:lpstr>
      <vt:lpstr>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Mary Ewart</dc:creator>
  <cp:lastModifiedBy>Margaret Marks</cp:lastModifiedBy>
  <cp:revision>26</cp:revision>
  <dcterms:created xsi:type="dcterms:W3CDTF">2023-10-17T16:03:45Z</dcterms:created>
  <dcterms:modified xsi:type="dcterms:W3CDTF">2025-04-25T17:59:36Z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0x01010055BFE40D31830042B9E88BC20B23A49A</vt:lpwstr>
  </property>
  <property fmtid="{D5CDD505-2E9C-101B-9397-08002B2CF9AE}" pid="3" name="MediaServiceImageTags">
    <vt:lpwstr/>
  </property>
</Properties>
</file>